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4"/>
  </p:notesMasterIdLst>
  <p:sldIdLst>
    <p:sldId id="256" r:id="rId2"/>
    <p:sldId id="257" r:id="rId3"/>
    <p:sldId id="258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7" r:id="rId31"/>
    <p:sldId id="340" r:id="rId32"/>
    <p:sldId id="341" r:id="rId33"/>
    <p:sldId id="343" r:id="rId34"/>
    <p:sldId id="342" r:id="rId35"/>
    <p:sldId id="344" r:id="rId36"/>
    <p:sldId id="345" r:id="rId37"/>
    <p:sldId id="346" r:id="rId38"/>
    <p:sldId id="348" r:id="rId39"/>
    <p:sldId id="349" r:id="rId40"/>
    <p:sldId id="350" r:id="rId41"/>
    <p:sldId id="351" r:id="rId42"/>
    <p:sldId id="352" r:id="rId4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5"/>
    </p:embeddedFont>
    <p:embeddedFont>
      <p:font typeface="Hind Siliguri" panose="02000000000000000000" pitchFamily="2" charset="0"/>
      <p:regular r:id="rId46"/>
      <p:bold r:id="rId47"/>
    </p:embeddedFont>
    <p:embeddedFont>
      <p:font typeface="Hind Siliguri Medium" panose="02000000000000000000" pitchFamily="2" charset="0"/>
      <p:regular r:id="rId48"/>
      <p:bold r:id="rId49"/>
    </p:embeddedFont>
    <p:embeddedFont>
      <p:font typeface="Lilita One" panose="020B0604020202020204" charset="0"/>
      <p:regular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43E0F-BE9F-46AF-B5C6-A7C57C8F20D6}">
  <a:tblStyle styleId="{64843E0F-BE9F-46AF-B5C6-A7C57C8F2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7" name="Google Shape;8037;g11fb104b9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8" name="Google Shape;8038;g11fb104b9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3" name="Google Shape;816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4" name="Google Shape;816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Google Shape;820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5" name="Google Shape;820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8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>
            <a:off x="-8663" y="3377913"/>
            <a:ext cx="1918050" cy="1757175"/>
            <a:chOff x="4483200" y="238125"/>
            <a:chExt cx="1918050" cy="1757175"/>
          </a:xfrm>
        </p:grpSpPr>
        <p:sp>
          <p:nvSpPr>
            <p:cNvPr id="10" name="Google Shape;10;p2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"/>
          <p:cNvSpPr/>
          <p:nvPr/>
        </p:nvSpPr>
        <p:spPr>
          <a:xfrm>
            <a:off x="-18451" y="0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"/>
          <p:cNvSpPr/>
          <p:nvPr/>
        </p:nvSpPr>
        <p:spPr>
          <a:xfrm rot="10800000">
            <a:off x="6042475" y="3874263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2"/>
          <p:cNvGrpSpPr/>
          <p:nvPr/>
        </p:nvGrpSpPr>
        <p:grpSpPr>
          <a:xfrm>
            <a:off x="7225950" y="0"/>
            <a:ext cx="1918050" cy="1757175"/>
            <a:chOff x="4483200" y="238125"/>
            <a:chExt cx="1918050" cy="1757175"/>
          </a:xfrm>
        </p:grpSpPr>
        <p:sp>
          <p:nvSpPr>
            <p:cNvPr id="296" name="Google Shape;296;p2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2"/>
          <p:cNvSpPr/>
          <p:nvPr/>
        </p:nvSpPr>
        <p:spPr>
          <a:xfrm>
            <a:off x="8702325" y="148600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"/>
          <p:cNvSpPr/>
          <p:nvPr/>
        </p:nvSpPr>
        <p:spPr>
          <a:xfrm>
            <a:off x="8770525" y="354987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"/>
          <p:cNvSpPr/>
          <p:nvPr/>
        </p:nvSpPr>
        <p:spPr>
          <a:xfrm>
            <a:off x="8925800" y="3259675"/>
            <a:ext cx="155100" cy="155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2"/>
          <p:cNvGrpSpPr/>
          <p:nvPr/>
        </p:nvGrpSpPr>
        <p:grpSpPr>
          <a:xfrm>
            <a:off x="3250500" y="-1208700"/>
            <a:ext cx="2651830" cy="2216529"/>
            <a:chOff x="8778750" y="1654938"/>
            <a:chExt cx="2651830" cy="2216529"/>
          </a:xfrm>
        </p:grpSpPr>
        <p:sp>
          <p:nvSpPr>
            <p:cNvPr id="583" name="Google Shape;583;p2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"/>
          <p:cNvSpPr/>
          <p:nvPr/>
        </p:nvSpPr>
        <p:spPr>
          <a:xfrm>
            <a:off x="3060900" y="14860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"/>
          <p:cNvSpPr/>
          <p:nvPr/>
        </p:nvSpPr>
        <p:spPr>
          <a:xfrm>
            <a:off x="2815000" y="148600"/>
            <a:ext cx="155100" cy="155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2"/>
          <p:cNvGrpSpPr/>
          <p:nvPr/>
        </p:nvGrpSpPr>
        <p:grpSpPr>
          <a:xfrm>
            <a:off x="6031582" y="4272610"/>
            <a:ext cx="855308" cy="653629"/>
            <a:chOff x="4917157" y="4271285"/>
            <a:chExt cx="855308" cy="653629"/>
          </a:xfrm>
        </p:grpSpPr>
        <p:sp>
          <p:nvSpPr>
            <p:cNvPr id="595" name="Google Shape;595;p2"/>
            <p:cNvSpPr/>
            <p:nvPr/>
          </p:nvSpPr>
          <p:spPr>
            <a:xfrm>
              <a:off x="4917157" y="4543294"/>
              <a:ext cx="297561" cy="259785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58" y="5175"/>
                  </a:lnTo>
                  <a:lnTo>
                    <a:pt x="8543" y="9710"/>
                  </a:lnTo>
                  <a:lnTo>
                    <a:pt x="3293" y="9710"/>
                  </a:lnTo>
                  <a:lnTo>
                    <a:pt x="678" y="5175"/>
                  </a:lnTo>
                  <a:lnTo>
                    <a:pt x="3293" y="641"/>
                  </a:lnTo>
                  <a:close/>
                  <a:moveTo>
                    <a:pt x="3124" y="1"/>
                  </a:moveTo>
                  <a:lnTo>
                    <a:pt x="3030" y="20"/>
                  </a:lnTo>
                  <a:lnTo>
                    <a:pt x="2955" y="38"/>
                  </a:lnTo>
                  <a:lnTo>
                    <a:pt x="2898" y="95"/>
                  </a:lnTo>
                  <a:lnTo>
                    <a:pt x="2842" y="151"/>
                  </a:lnTo>
                  <a:lnTo>
                    <a:pt x="38" y="5006"/>
                  </a:lnTo>
                  <a:lnTo>
                    <a:pt x="1" y="5100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8" y="5326"/>
                  </a:lnTo>
                  <a:lnTo>
                    <a:pt x="2842" y="10180"/>
                  </a:lnTo>
                  <a:lnTo>
                    <a:pt x="2898" y="10255"/>
                  </a:lnTo>
                  <a:lnTo>
                    <a:pt x="2955" y="10312"/>
                  </a:lnTo>
                  <a:lnTo>
                    <a:pt x="3030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6" y="10331"/>
                  </a:lnTo>
                  <a:lnTo>
                    <a:pt x="8882" y="10312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6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100"/>
                  </a:lnTo>
                  <a:lnTo>
                    <a:pt x="11798" y="5006"/>
                  </a:lnTo>
                  <a:lnTo>
                    <a:pt x="8995" y="151"/>
                  </a:lnTo>
                  <a:lnTo>
                    <a:pt x="8957" y="95"/>
                  </a:lnTo>
                  <a:lnTo>
                    <a:pt x="8882" y="38"/>
                  </a:lnTo>
                  <a:lnTo>
                    <a:pt x="8806" y="20"/>
                  </a:lnTo>
                  <a:lnTo>
                    <a:pt x="8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126391" y="4421459"/>
              <a:ext cx="297535" cy="259760"/>
            </a:xfrm>
            <a:custGeom>
              <a:avLst/>
              <a:gdLst/>
              <a:ahLst/>
              <a:cxnLst/>
              <a:rect l="l" t="t" r="r" b="b"/>
              <a:pathLst>
                <a:path w="11854" h="10349" extrusionOk="0">
                  <a:moveTo>
                    <a:pt x="8542" y="640"/>
                  </a:moveTo>
                  <a:lnTo>
                    <a:pt x="11158" y="5175"/>
                  </a:lnTo>
                  <a:lnTo>
                    <a:pt x="8542" y="9709"/>
                  </a:lnTo>
                  <a:lnTo>
                    <a:pt x="3312" y="9709"/>
                  </a:lnTo>
                  <a:lnTo>
                    <a:pt x="677" y="5175"/>
                  </a:lnTo>
                  <a:lnTo>
                    <a:pt x="3312" y="640"/>
                  </a:lnTo>
                  <a:close/>
                  <a:moveTo>
                    <a:pt x="3029" y="0"/>
                  </a:moveTo>
                  <a:lnTo>
                    <a:pt x="2954" y="38"/>
                  </a:lnTo>
                  <a:lnTo>
                    <a:pt x="2898" y="94"/>
                  </a:lnTo>
                  <a:lnTo>
                    <a:pt x="2841" y="151"/>
                  </a:lnTo>
                  <a:lnTo>
                    <a:pt x="38" y="5005"/>
                  </a:lnTo>
                  <a:lnTo>
                    <a:pt x="19" y="5099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5"/>
                  </a:lnTo>
                  <a:lnTo>
                    <a:pt x="2841" y="10180"/>
                  </a:lnTo>
                  <a:lnTo>
                    <a:pt x="2898" y="10255"/>
                  </a:lnTo>
                  <a:lnTo>
                    <a:pt x="2954" y="10311"/>
                  </a:lnTo>
                  <a:lnTo>
                    <a:pt x="3029" y="10330"/>
                  </a:lnTo>
                  <a:lnTo>
                    <a:pt x="3123" y="10349"/>
                  </a:lnTo>
                  <a:lnTo>
                    <a:pt x="8730" y="10349"/>
                  </a:lnTo>
                  <a:lnTo>
                    <a:pt x="8806" y="10330"/>
                  </a:lnTo>
                  <a:lnTo>
                    <a:pt x="8881" y="10311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5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099"/>
                  </a:lnTo>
                  <a:lnTo>
                    <a:pt x="11816" y="5005"/>
                  </a:lnTo>
                  <a:lnTo>
                    <a:pt x="9013" y="151"/>
                  </a:lnTo>
                  <a:lnTo>
                    <a:pt x="8956" y="94"/>
                  </a:lnTo>
                  <a:lnTo>
                    <a:pt x="8881" y="38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341272" y="4299598"/>
              <a:ext cx="297535" cy="259785"/>
            </a:xfrm>
            <a:custGeom>
              <a:avLst/>
              <a:gdLst/>
              <a:ahLst/>
              <a:cxnLst/>
              <a:rect l="l" t="t" r="r" b="b"/>
              <a:pathLst>
                <a:path w="11854" h="10350" extrusionOk="0">
                  <a:moveTo>
                    <a:pt x="8542" y="641"/>
                  </a:moveTo>
                  <a:lnTo>
                    <a:pt x="11177" y="5175"/>
                  </a:lnTo>
                  <a:lnTo>
                    <a:pt x="8542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9"/>
                  </a:lnTo>
                  <a:lnTo>
                    <a:pt x="2898" y="95"/>
                  </a:lnTo>
                  <a:lnTo>
                    <a:pt x="2860" y="151"/>
                  </a:lnTo>
                  <a:lnTo>
                    <a:pt x="57" y="5006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1"/>
                  </a:lnTo>
                  <a:lnTo>
                    <a:pt x="57" y="5326"/>
                  </a:lnTo>
                  <a:lnTo>
                    <a:pt x="2860" y="10180"/>
                  </a:lnTo>
                  <a:lnTo>
                    <a:pt x="2898" y="10255"/>
                  </a:lnTo>
                  <a:lnTo>
                    <a:pt x="2973" y="10312"/>
                  </a:lnTo>
                  <a:lnTo>
                    <a:pt x="3048" y="10331"/>
                  </a:lnTo>
                  <a:lnTo>
                    <a:pt x="3124" y="10350"/>
                  </a:lnTo>
                  <a:lnTo>
                    <a:pt x="8731" y="10350"/>
                  </a:lnTo>
                  <a:lnTo>
                    <a:pt x="8825" y="10331"/>
                  </a:lnTo>
                  <a:lnTo>
                    <a:pt x="8900" y="10312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54" y="5251"/>
                  </a:lnTo>
                  <a:lnTo>
                    <a:pt x="11854" y="5175"/>
                  </a:lnTo>
                  <a:lnTo>
                    <a:pt x="11854" y="5081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9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552363" y="4299598"/>
              <a:ext cx="191764" cy="16089"/>
            </a:xfrm>
            <a:custGeom>
              <a:avLst/>
              <a:gdLst/>
              <a:ahLst/>
              <a:cxnLst/>
              <a:rect l="l" t="t" r="r" b="b"/>
              <a:pathLst>
                <a:path w="7640" h="641" extrusionOk="0">
                  <a:moveTo>
                    <a:pt x="264" y="1"/>
                  </a:moveTo>
                  <a:lnTo>
                    <a:pt x="208" y="20"/>
                  </a:lnTo>
                  <a:lnTo>
                    <a:pt x="151" y="57"/>
                  </a:lnTo>
                  <a:lnTo>
                    <a:pt x="95" y="95"/>
                  </a:lnTo>
                  <a:lnTo>
                    <a:pt x="57" y="133"/>
                  </a:lnTo>
                  <a:lnTo>
                    <a:pt x="38" y="189"/>
                  </a:lnTo>
                  <a:lnTo>
                    <a:pt x="20" y="246"/>
                  </a:lnTo>
                  <a:lnTo>
                    <a:pt x="1" y="321"/>
                  </a:lnTo>
                  <a:lnTo>
                    <a:pt x="20" y="377"/>
                  </a:lnTo>
                  <a:lnTo>
                    <a:pt x="38" y="434"/>
                  </a:lnTo>
                  <a:lnTo>
                    <a:pt x="57" y="490"/>
                  </a:lnTo>
                  <a:lnTo>
                    <a:pt x="95" y="547"/>
                  </a:lnTo>
                  <a:lnTo>
                    <a:pt x="151" y="584"/>
                  </a:lnTo>
                  <a:lnTo>
                    <a:pt x="208" y="603"/>
                  </a:lnTo>
                  <a:lnTo>
                    <a:pt x="264" y="622"/>
                  </a:lnTo>
                  <a:lnTo>
                    <a:pt x="321" y="641"/>
                  </a:lnTo>
                  <a:lnTo>
                    <a:pt x="7320" y="641"/>
                  </a:lnTo>
                  <a:lnTo>
                    <a:pt x="7376" y="622"/>
                  </a:lnTo>
                  <a:lnTo>
                    <a:pt x="7452" y="603"/>
                  </a:lnTo>
                  <a:lnTo>
                    <a:pt x="7508" y="584"/>
                  </a:lnTo>
                  <a:lnTo>
                    <a:pt x="7546" y="547"/>
                  </a:lnTo>
                  <a:lnTo>
                    <a:pt x="7583" y="490"/>
                  </a:lnTo>
                  <a:lnTo>
                    <a:pt x="7621" y="434"/>
                  </a:lnTo>
                  <a:lnTo>
                    <a:pt x="7640" y="377"/>
                  </a:lnTo>
                  <a:lnTo>
                    <a:pt x="7640" y="321"/>
                  </a:lnTo>
                  <a:lnTo>
                    <a:pt x="7640" y="246"/>
                  </a:lnTo>
                  <a:lnTo>
                    <a:pt x="7621" y="189"/>
                  </a:lnTo>
                  <a:lnTo>
                    <a:pt x="7583" y="133"/>
                  </a:lnTo>
                  <a:lnTo>
                    <a:pt x="7546" y="95"/>
                  </a:lnTo>
                  <a:lnTo>
                    <a:pt x="7508" y="57"/>
                  </a:lnTo>
                  <a:lnTo>
                    <a:pt x="7452" y="20"/>
                  </a:lnTo>
                  <a:lnTo>
                    <a:pt x="7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126391" y="4665154"/>
              <a:ext cx="297535" cy="259760"/>
            </a:xfrm>
            <a:custGeom>
              <a:avLst/>
              <a:gdLst/>
              <a:ahLst/>
              <a:cxnLst/>
              <a:rect l="l" t="t" r="r" b="b"/>
              <a:pathLst>
                <a:path w="11854" h="10349" extrusionOk="0">
                  <a:moveTo>
                    <a:pt x="8542" y="640"/>
                  </a:moveTo>
                  <a:lnTo>
                    <a:pt x="11158" y="5175"/>
                  </a:lnTo>
                  <a:lnTo>
                    <a:pt x="8542" y="9709"/>
                  </a:lnTo>
                  <a:lnTo>
                    <a:pt x="3312" y="9709"/>
                  </a:lnTo>
                  <a:lnTo>
                    <a:pt x="677" y="5175"/>
                  </a:lnTo>
                  <a:lnTo>
                    <a:pt x="3312" y="640"/>
                  </a:lnTo>
                  <a:close/>
                  <a:moveTo>
                    <a:pt x="3123" y="0"/>
                  </a:moveTo>
                  <a:lnTo>
                    <a:pt x="3029" y="19"/>
                  </a:lnTo>
                  <a:lnTo>
                    <a:pt x="2954" y="38"/>
                  </a:lnTo>
                  <a:lnTo>
                    <a:pt x="2898" y="94"/>
                  </a:lnTo>
                  <a:lnTo>
                    <a:pt x="2841" y="151"/>
                  </a:lnTo>
                  <a:lnTo>
                    <a:pt x="38" y="5024"/>
                  </a:lnTo>
                  <a:lnTo>
                    <a:pt x="19" y="5099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5"/>
                  </a:lnTo>
                  <a:lnTo>
                    <a:pt x="2841" y="10198"/>
                  </a:lnTo>
                  <a:lnTo>
                    <a:pt x="2898" y="10255"/>
                  </a:lnTo>
                  <a:lnTo>
                    <a:pt x="2954" y="10311"/>
                  </a:lnTo>
                  <a:lnTo>
                    <a:pt x="3029" y="10330"/>
                  </a:lnTo>
                  <a:lnTo>
                    <a:pt x="3123" y="10349"/>
                  </a:lnTo>
                  <a:lnTo>
                    <a:pt x="8730" y="10349"/>
                  </a:lnTo>
                  <a:lnTo>
                    <a:pt x="8806" y="10330"/>
                  </a:lnTo>
                  <a:lnTo>
                    <a:pt x="8881" y="10311"/>
                  </a:lnTo>
                  <a:lnTo>
                    <a:pt x="8956" y="10255"/>
                  </a:lnTo>
                  <a:lnTo>
                    <a:pt x="9013" y="10198"/>
                  </a:lnTo>
                  <a:lnTo>
                    <a:pt x="11816" y="5325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099"/>
                  </a:lnTo>
                  <a:lnTo>
                    <a:pt x="11816" y="5024"/>
                  </a:lnTo>
                  <a:lnTo>
                    <a:pt x="9013" y="151"/>
                  </a:lnTo>
                  <a:lnTo>
                    <a:pt x="8956" y="94"/>
                  </a:lnTo>
                  <a:lnTo>
                    <a:pt x="8881" y="38"/>
                  </a:lnTo>
                  <a:lnTo>
                    <a:pt x="8806" y="19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098053" y="4514956"/>
              <a:ext cx="72740" cy="7276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9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7" y="227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0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35"/>
                  </a:lnTo>
                  <a:lnTo>
                    <a:pt x="715" y="2710"/>
                  </a:lnTo>
                  <a:lnTo>
                    <a:pt x="847" y="2767"/>
                  </a:lnTo>
                  <a:lnTo>
                    <a:pt x="979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2" y="2898"/>
                  </a:lnTo>
                  <a:lnTo>
                    <a:pt x="1524" y="2898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2"/>
                  </a:lnTo>
                  <a:lnTo>
                    <a:pt x="2822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699725" y="4271285"/>
              <a:ext cx="72740" cy="7274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355" y="0"/>
                  </a:moveTo>
                  <a:lnTo>
                    <a:pt x="1223" y="19"/>
                  </a:lnTo>
                  <a:lnTo>
                    <a:pt x="1073" y="38"/>
                  </a:lnTo>
                  <a:lnTo>
                    <a:pt x="941" y="94"/>
                  </a:lnTo>
                  <a:lnTo>
                    <a:pt x="809" y="151"/>
                  </a:lnTo>
                  <a:lnTo>
                    <a:pt x="678" y="207"/>
                  </a:lnTo>
                  <a:lnTo>
                    <a:pt x="565" y="301"/>
                  </a:lnTo>
                  <a:lnTo>
                    <a:pt x="452" y="376"/>
                  </a:lnTo>
                  <a:lnTo>
                    <a:pt x="358" y="489"/>
                  </a:lnTo>
                  <a:lnTo>
                    <a:pt x="264" y="602"/>
                  </a:lnTo>
                  <a:lnTo>
                    <a:pt x="188" y="715"/>
                  </a:lnTo>
                  <a:lnTo>
                    <a:pt x="132" y="828"/>
                  </a:lnTo>
                  <a:lnTo>
                    <a:pt x="75" y="960"/>
                  </a:lnTo>
                  <a:lnTo>
                    <a:pt x="38" y="1110"/>
                  </a:lnTo>
                  <a:lnTo>
                    <a:pt x="19" y="1242"/>
                  </a:lnTo>
                  <a:lnTo>
                    <a:pt x="0" y="1392"/>
                  </a:lnTo>
                  <a:lnTo>
                    <a:pt x="0" y="1524"/>
                  </a:lnTo>
                  <a:lnTo>
                    <a:pt x="19" y="1675"/>
                  </a:lnTo>
                  <a:lnTo>
                    <a:pt x="57" y="1825"/>
                  </a:lnTo>
                  <a:lnTo>
                    <a:pt x="94" y="1957"/>
                  </a:lnTo>
                  <a:lnTo>
                    <a:pt x="151" y="2089"/>
                  </a:lnTo>
                  <a:lnTo>
                    <a:pt x="226" y="2220"/>
                  </a:lnTo>
                  <a:lnTo>
                    <a:pt x="301" y="2333"/>
                  </a:lnTo>
                  <a:lnTo>
                    <a:pt x="395" y="2446"/>
                  </a:lnTo>
                  <a:lnTo>
                    <a:pt x="489" y="2540"/>
                  </a:lnTo>
                  <a:lnTo>
                    <a:pt x="602" y="2615"/>
                  </a:lnTo>
                  <a:lnTo>
                    <a:pt x="715" y="2691"/>
                  </a:lnTo>
                  <a:lnTo>
                    <a:pt x="847" y="2766"/>
                  </a:lnTo>
                  <a:lnTo>
                    <a:pt x="979" y="2822"/>
                  </a:lnTo>
                  <a:lnTo>
                    <a:pt x="1110" y="2860"/>
                  </a:lnTo>
                  <a:lnTo>
                    <a:pt x="1242" y="2879"/>
                  </a:lnTo>
                  <a:lnTo>
                    <a:pt x="1393" y="2898"/>
                  </a:lnTo>
                  <a:lnTo>
                    <a:pt x="1543" y="2898"/>
                  </a:lnTo>
                  <a:lnTo>
                    <a:pt x="1694" y="2879"/>
                  </a:lnTo>
                  <a:lnTo>
                    <a:pt x="1825" y="2841"/>
                  </a:lnTo>
                  <a:lnTo>
                    <a:pt x="1976" y="2804"/>
                  </a:lnTo>
                  <a:lnTo>
                    <a:pt x="2108" y="2747"/>
                  </a:lnTo>
                  <a:lnTo>
                    <a:pt x="2220" y="2672"/>
                  </a:lnTo>
                  <a:lnTo>
                    <a:pt x="2333" y="2597"/>
                  </a:lnTo>
                  <a:lnTo>
                    <a:pt x="2446" y="2502"/>
                  </a:lnTo>
                  <a:lnTo>
                    <a:pt x="2540" y="2408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1"/>
                  </a:lnTo>
                  <a:lnTo>
                    <a:pt x="2823" y="1919"/>
                  </a:lnTo>
                  <a:lnTo>
                    <a:pt x="2860" y="1787"/>
                  </a:lnTo>
                  <a:lnTo>
                    <a:pt x="2898" y="1637"/>
                  </a:lnTo>
                  <a:lnTo>
                    <a:pt x="2898" y="1505"/>
                  </a:lnTo>
                  <a:lnTo>
                    <a:pt x="2898" y="1355"/>
                  </a:lnTo>
                  <a:lnTo>
                    <a:pt x="2879" y="1204"/>
                  </a:lnTo>
                  <a:lnTo>
                    <a:pt x="2860" y="1072"/>
                  </a:lnTo>
                  <a:lnTo>
                    <a:pt x="2804" y="922"/>
                  </a:lnTo>
                  <a:lnTo>
                    <a:pt x="2747" y="790"/>
                  </a:lnTo>
                  <a:lnTo>
                    <a:pt x="2672" y="677"/>
                  </a:lnTo>
                  <a:lnTo>
                    <a:pt x="2597" y="546"/>
                  </a:lnTo>
                  <a:lnTo>
                    <a:pt x="2503" y="452"/>
                  </a:lnTo>
                  <a:lnTo>
                    <a:pt x="2409" y="357"/>
                  </a:lnTo>
                  <a:lnTo>
                    <a:pt x="2296" y="263"/>
                  </a:lnTo>
                  <a:lnTo>
                    <a:pt x="2183" y="188"/>
                  </a:lnTo>
                  <a:lnTo>
                    <a:pt x="2051" y="132"/>
                  </a:lnTo>
                  <a:lnTo>
                    <a:pt x="1919" y="75"/>
                  </a:lnTo>
                  <a:lnTo>
                    <a:pt x="1788" y="3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379524" y="4520152"/>
              <a:ext cx="72740" cy="7276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8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8" y="208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0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16"/>
                  </a:lnTo>
                  <a:lnTo>
                    <a:pt x="715" y="2691"/>
                  </a:lnTo>
                  <a:lnTo>
                    <a:pt x="847" y="2767"/>
                  </a:lnTo>
                  <a:lnTo>
                    <a:pt x="979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3" y="2898"/>
                  </a:lnTo>
                  <a:lnTo>
                    <a:pt x="1524" y="2898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2"/>
                  </a:lnTo>
                  <a:lnTo>
                    <a:pt x="2823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2"/>
          <p:cNvSpPr/>
          <p:nvPr/>
        </p:nvSpPr>
        <p:spPr>
          <a:xfrm>
            <a:off x="398950" y="4261525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"/>
          <p:cNvSpPr txBox="1">
            <a:spLocks noGrp="1"/>
          </p:cNvSpPr>
          <p:nvPr>
            <p:ph type="ctrTitle"/>
          </p:nvPr>
        </p:nvSpPr>
        <p:spPr>
          <a:xfrm>
            <a:off x="3737962" y="1131476"/>
            <a:ext cx="4697400" cy="243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2"/>
          <p:cNvSpPr txBox="1">
            <a:spLocks noGrp="1"/>
          </p:cNvSpPr>
          <p:nvPr>
            <p:ph type="subTitle" idx="1"/>
          </p:nvPr>
        </p:nvSpPr>
        <p:spPr>
          <a:xfrm>
            <a:off x="3737962" y="3582124"/>
            <a:ext cx="4700100" cy="42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6" name="Google Shape;1196;p4"/>
          <p:cNvSpPr txBox="1">
            <a:spLocks noGrp="1"/>
          </p:cNvSpPr>
          <p:nvPr>
            <p:ph type="body" idx="1"/>
          </p:nvPr>
        </p:nvSpPr>
        <p:spPr>
          <a:xfrm>
            <a:off x="716900" y="1128049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197" name="Google Shape;1197;p4"/>
          <p:cNvSpPr/>
          <p:nvPr/>
        </p:nvSpPr>
        <p:spPr>
          <a:xfrm rot="5400000">
            <a:off x="7020722" y="901074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"/>
          <p:cNvSpPr/>
          <p:nvPr/>
        </p:nvSpPr>
        <p:spPr>
          <a:xfrm rot="-5400000">
            <a:off x="-922451" y="2950724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" name="Google Shape;1199;p4"/>
          <p:cNvGrpSpPr/>
          <p:nvPr/>
        </p:nvGrpSpPr>
        <p:grpSpPr>
          <a:xfrm rot="5400000">
            <a:off x="-1134900" y="2609675"/>
            <a:ext cx="2651830" cy="2216529"/>
            <a:chOff x="8778750" y="1654938"/>
            <a:chExt cx="2651830" cy="2216529"/>
          </a:xfrm>
        </p:grpSpPr>
        <p:sp>
          <p:nvSpPr>
            <p:cNvPr id="1200" name="Google Shape;1200;p4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4"/>
          <p:cNvGrpSpPr/>
          <p:nvPr/>
        </p:nvGrpSpPr>
        <p:grpSpPr>
          <a:xfrm rot="5400000">
            <a:off x="7892300" y="-71038"/>
            <a:ext cx="2651830" cy="2216529"/>
            <a:chOff x="8778750" y="1654938"/>
            <a:chExt cx="2651830" cy="2216529"/>
          </a:xfrm>
        </p:grpSpPr>
        <p:sp>
          <p:nvSpPr>
            <p:cNvPr id="1210" name="Google Shape;1210;p4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4"/>
          <p:cNvSpPr/>
          <p:nvPr/>
        </p:nvSpPr>
        <p:spPr>
          <a:xfrm rot="-5400000">
            <a:off x="8762800" y="331647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"/>
          <p:cNvSpPr/>
          <p:nvPr/>
        </p:nvSpPr>
        <p:spPr>
          <a:xfrm rot="-5400000">
            <a:off x="8839000" y="3672950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"/>
          <p:cNvGrpSpPr/>
          <p:nvPr/>
        </p:nvGrpSpPr>
        <p:grpSpPr>
          <a:xfrm>
            <a:off x="301063" y="212550"/>
            <a:ext cx="922000" cy="501475"/>
            <a:chOff x="1470950" y="1480875"/>
            <a:chExt cx="922000" cy="501475"/>
          </a:xfrm>
        </p:grpSpPr>
        <p:sp>
          <p:nvSpPr>
            <p:cNvPr id="1222" name="Google Shape;1222;p4"/>
            <p:cNvSpPr/>
            <p:nvPr/>
          </p:nvSpPr>
          <p:spPr>
            <a:xfrm>
              <a:off x="1470950" y="160225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0"/>
                  </a:moveTo>
                  <a:lnTo>
                    <a:pt x="11159" y="5175"/>
                  </a:lnTo>
                  <a:lnTo>
                    <a:pt x="8543" y="9709"/>
                  </a:lnTo>
                  <a:lnTo>
                    <a:pt x="3312" y="9709"/>
                  </a:lnTo>
                  <a:lnTo>
                    <a:pt x="678" y="5175"/>
                  </a:lnTo>
                  <a:lnTo>
                    <a:pt x="3312" y="640"/>
                  </a:lnTo>
                  <a:close/>
                  <a:moveTo>
                    <a:pt x="3030" y="0"/>
                  </a:moveTo>
                  <a:lnTo>
                    <a:pt x="2955" y="38"/>
                  </a:lnTo>
                  <a:lnTo>
                    <a:pt x="2899" y="94"/>
                  </a:lnTo>
                  <a:lnTo>
                    <a:pt x="2842" y="151"/>
                  </a:lnTo>
                  <a:lnTo>
                    <a:pt x="39" y="5005"/>
                  </a:lnTo>
                  <a:lnTo>
                    <a:pt x="1" y="5081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9" y="5325"/>
                  </a:lnTo>
                  <a:lnTo>
                    <a:pt x="2842" y="10180"/>
                  </a:lnTo>
                  <a:lnTo>
                    <a:pt x="2899" y="10255"/>
                  </a:lnTo>
                  <a:lnTo>
                    <a:pt x="2955" y="10311"/>
                  </a:lnTo>
                  <a:lnTo>
                    <a:pt x="3030" y="10330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7" y="10330"/>
                  </a:lnTo>
                  <a:lnTo>
                    <a:pt x="8882" y="10311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5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081"/>
                  </a:lnTo>
                  <a:lnTo>
                    <a:pt x="11798" y="5005"/>
                  </a:lnTo>
                  <a:lnTo>
                    <a:pt x="8995" y="151"/>
                  </a:lnTo>
                  <a:lnTo>
                    <a:pt x="8957" y="94"/>
                  </a:lnTo>
                  <a:lnTo>
                    <a:pt x="8882" y="38"/>
                  </a:lnTo>
                  <a:lnTo>
                    <a:pt x="8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679350" y="1480875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77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9"/>
                  </a:lnTo>
                  <a:lnTo>
                    <a:pt x="2898" y="95"/>
                  </a:lnTo>
                  <a:lnTo>
                    <a:pt x="2841" y="151"/>
                  </a:lnTo>
                  <a:lnTo>
                    <a:pt x="38" y="5006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1"/>
                  </a:lnTo>
                  <a:lnTo>
                    <a:pt x="38" y="5326"/>
                  </a:lnTo>
                  <a:lnTo>
                    <a:pt x="2841" y="10180"/>
                  </a:lnTo>
                  <a:lnTo>
                    <a:pt x="2898" y="10256"/>
                  </a:lnTo>
                  <a:lnTo>
                    <a:pt x="2973" y="10293"/>
                  </a:lnTo>
                  <a:lnTo>
                    <a:pt x="3048" y="10331"/>
                  </a:lnTo>
                  <a:lnTo>
                    <a:pt x="3124" y="10350"/>
                  </a:lnTo>
                  <a:lnTo>
                    <a:pt x="8731" y="10350"/>
                  </a:lnTo>
                  <a:lnTo>
                    <a:pt x="8825" y="10331"/>
                  </a:lnTo>
                  <a:lnTo>
                    <a:pt x="8900" y="10293"/>
                  </a:lnTo>
                  <a:lnTo>
                    <a:pt x="8956" y="10256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35" y="5251"/>
                  </a:lnTo>
                  <a:lnTo>
                    <a:pt x="11854" y="5175"/>
                  </a:lnTo>
                  <a:lnTo>
                    <a:pt x="11835" y="5081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9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893375" y="160225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61" y="640"/>
                  </a:moveTo>
                  <a:lnTo>
                    <a:pt x="11177" y="5175"/>
                  </a:lnTo>
                  <a:lnTo>
                    <a:pt x="8561" y="9709"/>
                  </a:lnTo>
                  <a:lnTo>
                    <a:pt x="3312" y="9709"/>
                  </a:lnTo>
                  <a:lnTo>
                    <a:pt x="697" y="5175"/>
                  </a:lnTo>
                  <a:lnTo>
                    <a:pt x="3312" y="640"/>
                  </a:lnTo>
                  <a:close/>
                  <a:moveTo>
                    <a:pt x="3048" y="0"/>
                  </a:moveTo>
                  <a:lnTo>
                    <a:pt x="2973" y="38"/>
                  </a:lnTo>
                  <a:lnTo>
                    <a:pt x="2898" y="94"/>
                  </a:lnTo>
                  <a:lnTo>
                    <a:pt x="2860" y="151"/>
                  </a:lnTo>
                  <a:lnTo>
                    <a:pt x="57" y="5005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57" y="5325"/>
                  </a:lnTo>
                  <a:lnTo>
                    <a:pt x="2860" y="10180"/>
                  </a:lnTo>
                  <a:lnTo>
                    <a:pt x="2898" y="10255"/>
                  </a:lnTo>
                  <a:lnTo>
                    <a:pt x="2973" y="10311"/>
                  </a:lnTo>
                  <a:lnTo>
                    <a:pt x="3048" y="10330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25" y="10330"/>
                  </a:lnTo>
                  <a:lnTo>
                    <a:pt x="8900" y="10311"/>
                  </a:lnTo>
                  <a:lnTo>
                    <a:pt x="8957" y="10255"/>
                  </a:lnTo>
                  <a:lnTo>
                    <a:pt x="9013" y="10180"/>
                  </a:lnTo>
                  <a:lnTo>
                    <a:pt x="11817" y="5325"/>
                  </a:lnTo>
                  <a:lnTo>
                    <a:pt x="11854" y="5250"/>
                  </a:lnTo>
                  <a:lnTo>
                    <a:pt x="11854" y="5175"/>
                  </a:lnTo>
                  <a:lnTo>
                    <a:pt x="11854" y="5081"/>
                  </a:lnTo>
                  <a:lnTo>
                    <a:pt x="11817" y="5005"/>
                  </a:lnTo>
                  <a:lnTo>
                    <a:pt x="9013" y="151"/>
                  </a:lnTo>
                  <a:lnTo>
                    <a:pt x="8957" y="94"/>
                  </a:lnTo>
                  <a:lnTo>
                    <a:pt x="8900" y="38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2096575" y="172360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58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78" y="5175"/>
                  </a:lnTo>
                  <a:lnTo>
                    <a:pt x="3312" y="641"/>
                  </a:lnTo>
                  <a:close/>
                  <a:moveTo>
                    <a:pt x="3030" y="1"/>
                  </a:moveTo>
                  <a:lnTo>
                    <a:pt x="2955" y="38"/>
                  </a:lnTo>
                  <a:lnTo>
                    <a:pt x="2898" y="95"/>
                  </a:lnTo>
                  <a:lnTo>
                    <a:pt x="2842" y="151"/>
                  </a:lnTo>
                  <a:lnTo>
                    <a:pt x="38" y="5006"/>
                  </a:lnTo>
                  <a:lnTo>
                    <a:pt x="1" y="5100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8" y="5326"/>
                  </a:lnTo>
                  <a:lnTo>
                    <a:pt x="2842" y="10180"/>
                  </a:lnTo>
                  <a:lnTo>
                    <a:pt x="2898" y="10255"/>
                  </a:lnTo>
                  <a:lnTo>
                    <a:pt x="2955" y="10312"/>
                  </a:lnTo>
                  <a:lnTo>
                    <a:pt x="3030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6" y="10331"/>
                  </a:lnTo>
                  <a:lnTo>
                    <a:pt x="8882" y="10312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6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100"/>
                  </a:lnTo>
                  <a:lnTo>
                    <a:pt x="11798" y="5006"/>
                  </a:lnTo>
                  <a:lnTo>
                    <a:pt x="8995" y="151"/>
                  </a:lnTo>
                  <a:lnTo>
                    <a:pt x="8957" y="95"/>
                  </a:lnTo>
                  <a:lnTo>
                    <a:pt x="8882" y="38"/>
                  </a:lnTo>
                  <a:lnTo>
                    <a:pt x="88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679350" y="172360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77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8"/>
                  </a:lnTo>
                  <a:lnTo>
                    <a:pt x="2898" y="95"/>
                  </a:lnTo>
                  <a:lnTo>
                    <a:pt x="2841" y="151"/>
                  </a:lnTo>
                  <a:lnTo>
                    <a:pt x="38" y="5006"/>
                  </a:lnTo>
                  <a:lnTo>
                    <a:pt x="19" y="5100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6"/>
                  </a:lnTo>
                  <a:lnTo>
                    <a:pt x="2841" y="10180"/>
                  </a:lnTo>
                  <a:lnTo>
                    <a:pt x="2898" y="10255"/>
                  </a:lnTo>
                  <a:lnTo>
                    <a:pt x="2973" y="10312"/>
                  </a:lnTo>
                  <a:lnTo>
                    <a:pt x="3048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25" y="10331"/>
                  </a:lnTo>
                  <a:lnTo>
                    <a:pt x="8900" y="10312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100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8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23100" y="1695375"/>
              <a:ext cx="72450" cy="7247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9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7" y="208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1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6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07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16"/>
                  </a:lnTo>
                  <a:lnTo>
                    <a:pt x="715" y="2710"/>
                  </a:lnTo>
                  <a:lnTo>
                    <a:pt x="847" y="2767"/>
                  </a:lnTo>
                  <a:lnTo>
                    <a:pt x="960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2" y="2899"/>
                  </a:lnTo>
                  <a:lnTo>
                    <a:pt x="1524" y="2899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15" y="2296"/>
                  </a:lnTo>
                  <a:lnTo>
                    <a:pt x="2710" y="2184"/>
                  </a:lnTo>
                  <a:lnTo>
                    <a:pt x="2766" y="2052"/>
                  </a:lnTo>
                  <a:lnTo>
                    <a:pt x="2822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8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931475" y="1574025"/>
              <a:ext cx="72475" cy="72475"/>
            </a:xfrm>
            <a:custGeom>
              <a:avLst/>
              <a:gdLst/>
              <a:ahLst/>
              <a:cxnLst/>
              <a:rect l="l" t="t" r="r" b="b"/>
              <a:pathLst>
                <a:path w="2899" h="2899" extrusionOk="0">
                  <a:moveTo>
                    <a:pt x="1374" y="0"/>
                  </a:moveTo>
                  <a:lnTo>
                    <a:pt x="1223" y="19"/>
                  </a:lnTo>
                  <a:lnTo>
                    <a:pt x="1073" y="38"/>
                  </a:lnTo>
                  <a:lnTo>
                    <a:pt x="941" y="95"/>
                  </a:lnTo>
                  <a:lnTo>
                    <a:pt x="809" y="151"/>
                  </a:lnTo>
                  <a:lnTo>
                    <a:pt x="678" y="207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9" y="715"/>
                  </a:lnTo>
                  <a:lnTo>
                    <a:pt x="132" y="828"/>
                  </a:lnTo>
                  <a:lnTo>
                    <a:pt x="76" y="960"/>
                  </a:lnTo>
                  <a:lnTo>
                    <a:pt x="38" y="1111"/>
                  </a:lnTo>
                  <a:lnTo>
                    <a:pt x="19" y="1242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57" y="1826"/>
                  </a:lnTo>
                  <a:lnTo>
                    <a:pt x="94" y="1957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6" y="2447"/>
                  </a:lnTo>
                  <a:lnTo>
                    <a:pt x="490" y="2541"/>
                  </a:lnTo>
                  <a:lnTo>
                    <a:pt x="603" y="2616"/>
                  </a:lnTo>
                  <a:lnTo>
                    <a:pt x="715" y="2691"/>
                  </a:lnTo>
                  <a:lnTo>
                    <a:pt x="847" y="2766"/>
                  </a:lnTo>
                  <a:lnTo>
                    <a:pt x="979" y="2823"/>
                  </a:lnTo>
                  <a:lnTo>
                    <a:pt x="1111" y="2860"/>
                  </a:lnTo>
                  <a:lnTo>
                    <a:pt x="1242" y="2879"/>
                  </a:lnTo>
                  <a:lnTo>
                    <a:pt x="1393" y="2898"/>
                  </a:lnTo>
                  <a:lnTo>
                    <a:pt x="1543" y="2898"/>
                  </a:lnTo>
                  <a:lnTo>
                    <a:pt x="1694" y="2879"/>
                  </a:lnTo>
                  <a:lnTo>
                    <a:pt x="1826" y="2842"/>
                  </a:lnTo>
                  <a:lnTo>
                    <a:pt x="1976" y="2804"/>
                  </a:lnTo>
                  <a:lnTo>
                    <a:pt x="2108" y="2748"/>
                  </a:lnTo>
                  <a:lnTo>
                    <a:pt x="2221" y="2672"/>
                  </a:lnTo>
                  <a:lnTo>
                    <a:pt x="2334" y="2597"/>
                  </a:lnTo>
                  <a:lnTo>
                    <a:pt x="2446" y="2503"/>
                  </a:lnTo>
                  <a:lnTo>
                    <a:pt x="2541" y="2409"/>
                  </a:lnTo>
                  <a:lnTo>
                    <a:pt x="2635" y="2296"/>
                  </a:lnTo>
                  <a:lnTo>
                    <a:pt x="2710" y="2183"/>
                  </a:lnTo>
                  <a:lnTo>
                    <a:pt x="2766" y="2051"/>
                  </a:lnTo>
                  <a:lnTo>
                    <a:pt x="2823" y="1920"/>
                  </a:lnTo>
                  <a:lnTo>
                    <a:pt x="2860" y="1788"/>
                  </a:lnTo>
                  <a:lnTo>
                    <a:pt x="2898" y="1656"/>
                  </a:lnTo>
                  <a:lnTo>
                    <a:pt x="2898" y="1506"/>
                  </a:lnTo>
                  <a:lnTo>
                    <a:pt x="2898" y="1355"/>
                  </a:lnTo>
                  <a:lnTo>
                    <a:pt x="2879" y="1205"/>
                  </a:lnTo>
                  <a:lnTo>
                    <a:pt x="2860" y="1073"/>
                  </a:lnTo>
                  <a:lnTo>
                    <a:pt x="2804" y="922"/>
                  </a:lnTo>
                  <a:lnTo>
                    <a:pt x="2747" y="791"/>
                  </a:lnTo>
                  <a:lnTo>
                    <a:pt x="2691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2"/>
                  </a:lnTo>
                  <a:lnTo>
                    <a:pt x="1938" y="76"/>
                  </a:lnTo>
                  <a:lnTo>
                    <a:pt x="1788" y="3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2068350" y="1806875"/>
              <a:ext cx="72475" cy="72925"/>
            </a:xfrm>
            <a:custGeom>
              <a:avLst/>
              <a:gdLst/>
              <a:ahLst/>
              <a:cxnLst/>
              <a:rect l="l" t="t" r="r" b="b"/>
              <a:pathLst>
                <a:path w="2899" h="2917" extrusionOk="0">
                  <a:moveTo>
                    <a:pt x="1355" y="0"/>
                  </a:moveTo>
                  <a:lnTo>
                    <a:pt x="1205" y="19"/>
                  </a:lnTo>
                  <a:lnTo>
                    <a:pt x="1073" y="57"/>
                  </a:lnTo>
                  <a:lnTo>
                    <a:pt x="923" y="94"/>
                  </a:lnTo>
                  <a:lnTo>
                    <a:pt x="791" y="151"/>
                  </a:lnTo>
                  <a:lnTo>
                    <a:pt x="678" y="226"/>
                  </a:lnTo>
                  <a:lnTo>
                    <a:pt x="565" y="301"/>
                  </a:lnTo>
                  <a:lnTo>
                    <a:pt x="452" y="395"/>
                  </a:lnTo>
                  <a:lnTo>
                    <a:pt x="358" y="508"/>
                  </a:lnTo>
                  <a:lnTo>
                    <a:pt x="264" y="602"/>
                  </a:lnTo>
                  <a:lnTo>
                    <a:pt x="189" y="734"/>
                  </a:lnTo>
                  <a:lnTo>
                    <a:pt x="132" y="847"/>
                  </a:lnTo>
                  <a:lnTo>
                    <a:pt x="76" y="979"/>
                  </a:lnTo>
                  <a:lnTo>
                    <a:pt x="38" y="1110"/>
                  </a:lnTo>
                  <a:lnTo>
                    <a:pt x="1" y="1261"/>
                  </a:lnTo>
                  <a:lnTo>
                    <a:pt x="1" y="1393"/>
                  </a:lnTo>
                  <a:lnTo>
                    <a:pt x="1" y="1543"/>
                  </a:lnTo>
                  <a:lnTo>
                    <a:pt x="20" y="1694"/>
                  </a:lnTo>
                  <a:lnTo>
                    <a:pt x="38" y="1844"/>
                  </a:lnTo>
                  <a:lnTo>
                    <a:pt x="95" y="1976"/>
                  </a:lnTo>
                  <a:lnTo>
                    <a:pt x="151" y="2108"/>
                  </a:lnTo>
                  <a:lnTo>
                    <a:pt x="208" y="2239"/>
                  </a:lnTo>
                  <a:lnTo>
                    <a:pt x="302" y="2352"/>
                  </a:lnTo>
                  <a:lnTo>
                    <a:pt x="396" y="2446"/>
                  </a:lnTo>
                  <a:lnTo>
                    <a:pt x="490" y="2559"/>
                  </a:lnTo>
                  <a:lnTo>
                    <a:pt x="603" y="2634"/>
                  </a:lnTo>
                  <a:lnTo>
                    <a:pt x="716" y="2710"/>
                  </a:lnTo>
                  <a:lnTo>
                    <a:pt x="847" y="2785"/>
                  </a:lnTo>
                  <a:lnTo>
                    <a:pt x="960" y="2823"/>
                  </a:lnTo>
                  <a:lnTo>
                    <a:pt x="1111" y="2879"/>
                  </a:lnTo>
                  <a:lnTo>
                    <a:pt x="1243" y="2898"/>
                  </a:lnTo>
                  <a:lnTo>
                    <a:pt x="1393" y="2917"/>
                  </a:lnTo>
                  <a:lnTo>
                    <a:pt x="1525" y="2917"/>
                  </a:lnTo>
                  <a:lnTo>
                    <a:pt x="1675" y="2898"/>
                  </a:lnTo>
                  <a:lnTo>
                    <a:pt x="1826" y="2860"/>
                  </a:lnTo>
                  <a:lnTo>
                    <a:pt x="1958" y="2823"/>
                  </a:lnTo>
                  <a:lnTo>
                    <a:pt x="2089" y="2766"/>
                  </a:lnTo>
                  <a:lnTo>
                    <a:pt x="2221" y="2691"/>
                  </a:lnTo>
                  <a:lnTo>
                    <a:pt x="2334" y="2616"/>
                  </a:lnTo>
                  <a:lnTo>
                    <a:pt x="2447" y="2522"/>
                  </a:lnTo>
                  <a:lnTo>
                    <a:pt x="2541" y="2409"/>
                  </a:lnTo>
                  <a:lnTo>
                    <a:pt x="2616" y="2315"/>
                  </a:lnTo>
                  <a:lnTo>
                    <a:pt x="2691" y="2183"/>
                  </a:lnTo>
                  <a:lnTo>
                    <a:pt x="2767" y="2070"/>
                  </a:lnTo>
                  <a:lnTo>
                    <a:pt x="2823" y="1938"/>
                  </a:lnTo>
                  <a:lnTo>
                    <a:pt x="2861" y="1807"/>
                  </a:lnTo>
                  <a:lnTo>
                    <a:pt x="2880" y="1656"/>
                  </a:lnTo>
                  <a:lnTo>
                    <a:pt x="2898" y="1524"/>
                  </a:lnTo>
                  <a:lnTo>
                    <a:pt x="2898" y="1374"/>
                  </a:lnTo>
                  <a:lnTo>
                    <a:pt x="2880" y="1223"/>
                  </a:lnTo>
                  <a:lnTo>
                    <a:pt x="2842" y="1073"/>
                  </a:lnTo>
                  <a:lnTo>
                    <a:pt x="2804" y="941"/>
                  </a:lnTo>
                  <a:lnTo>
                    <a:pt x="2748" y="809"/>
                  </a:lnTo>
                  <a:lnTo>
                    <a:pt x="2673" y="678"/>
                  </a:lnTo>
                  <a:lnTo>
                    <a:pt x="2597" y="565"/>
                  </a:lnTo>
                  <a:lnTo>
                    <a:pt x="2503" y="471"/>
                  </a:lnTo>
                  <a:lnTo>
                    <a:pt x="2409" y="358"/>
                  </a:lnTo>
                  <a:lnTo>
                    <a:pt x="2296" y="282"/>
                  </a:lnTo>
                  <a:lnTo>
                    <a:pt x="2183" y="207"/>
                  </a:lnTo>
                  <a:lnTo>
                    <a:pt x="2052" y="132"/>
                  </a:lnTo>
                  <a:lnTo>
                    <a:pt x="1920" y="94"/>
                  </a:lnTo>
                  <a:lnTo>
                    <a:pt x="1788" y="57"/>
                  </a:lnTo>
                  <a:lnTo>
                    <a:pt x="1657" y="19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4"/>
          <p:cNvSpPr/>
          <p:nvPr/>
        </p:nvSpPr>
        <p:spPr>
          <a:xfrm rot="-5400000">
            <a:off x="189950" y="76875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"/>
          <p:cNvSpPr/>
          <p:nvPr/>
        </p:nvSpPr>
        <p:spPr>
          <a:xfrm rot="-5400000">
            <a:off x="418550" y="972825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3" name="Google Shape;1563;p6"/>
          <p:cNvSpPr/>
          <p:nvPr/>
        </p:nvSpPr>
        <p:spPr>
          <a:xfrm rot="5400000">
            <a:off x="7010099" y="903300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6"/>
          <p:cNvSpPr/>
          <p:nvPr/>
        </p:nvSpPr>
        <p:spPr>
          <a:xfrm rot="10800000" flipH="1">
            <a:off x="-11" y="3883788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6"/>
          <p:cNvGrpSpPr/>
          <p:nvPr/>
        </p:nvGrpSpPr>
        <p:grpSpPr>
          <a:xfrm>
            <a:off x="8432100" y="-403475"/>
            <a:ext cx="2651830" cy="2216529"/>
            <a:chOff x="8778750" y="1654938"/>
            <a:chExt cx="2651830" cy="2216529"/>
          </a:xfrm>
        </p:grpSpPr>
        <p:sp>
          <p:nvSpPr>
            <p:cNvPr id="1566" name="Google Shape;1566;p6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6"/>
          <p:cNvGrpSpPr/>
          <p:nvPr/>
        </p:nvGrpSpPr>
        <p:grpSpPr>
          <a:xfrm>
            <a:off x="252213" y="4424775"/>
            <a:ext cx="922000" cy="501475"/>
            <a:chOff x="1470950" y="1480875"/>
            <a:chExt cx="922000" cy="501475"/>
          </a:xfrm>
        </p:grpSpPr>
        <p:sp>
          <p:nvSpPr>
            <p:cNvPr id="1576" name="Google Shape;1576;p6"/>
            <p:cNvSpPr/>
            <p:nvPr/>
          </p:nvSpPr>
          <p:spPr>
            <a:xfrm>
              <a:off x="1470950" y="160225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0"/>
                  </a:moveTo>
                  <a:lnTo>
                    <a:pt x="11159" y="5175"/>
                  </a:lnTo>
                  <a:lnTo>
                    <a:pt x="8543" y="9709"/>
                  </a:lnTo>
                  <a:lnTo>
                    <a:pt x="3312" y="9709"/>
                  </a:lnTo>
                  <a:lnTo>
                    <a:pt x="678" y="5175"/>
                  </a:lnTo>
                  <a:lnTo>
                    <a:pt x="3312" y="640"/>
                  </a:lnTo>
                  <a:close/>
                  <a:moveTo>
                    <a:pt x="3030" y="0"/>
                  </a:moveTo>
                  <a:lnTo>
                    <a:pt x="2955" y="38"/>
                  </a:lnTo>
                  <a:lnTo>
                    <a:pt x="2899" y="94"/>
                  </a:lnTo>
                  <a:lnTo>
                    <a:pt x="2842" y="151"/>
                  </a:lnTo>
                  <a:lnTo>
                    <a:pt x="39" y="5005"/>
                  </a:lnTo>
                  <a:lnTo>
                    <a:pt x="1" y="5081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9" y="5325"/>
                  </a:lnTo>
                  <a:lnTo>
                    <a:pt x="2842" y="10180"/>
                  </a:lnTo>
                  <a:lnTo>
                    <a:pt x="2899" y="10255"/>
                  </a:lnTo>
                  <a:lnTo>
                    <a:pt x="2955" y="10311"/>
                  </a:lnTo>
                  <a:lnTo>
                    <a:pt x="3030" y="10330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7" y="10330"/>
                  </a:lnTo>
                  <a:lnTo>
                    <a:pt x="8882" y="10311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5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081"/>
                  </a:lnTo>
                  <a:lnTo>
                    <a:pt x="11798" y="5005"/>
                  </a:lnTo>
                  <a:lnTo>
                    <a:pt x="8995" y="151"/>
                  </a:lnTo>
                  <a:lnTo>
                    <a:pt x="8957" y="94"/>
                  </a:lnTo>
                  <a:lnTo>
                    <a:pt x="8882" y="38"/>
                  </a:lnTo>
                  <a:lnTo>
                    <a:pt x="8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1679350" y="1480875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77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9"/>
                  </a:lnTo>
                  <a:lnTo>
                    <a:pt x="2898" y="95"/>
                  </a:lnTo>
                  <a:lnTo>
                    <a:pt x="2841" y="151"/>
                  </a:lnTo>
                  <a:lnTo>
                    <a:pt x="38" y="5006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1"/>
                  </a:lnTo>
                  <a:lnTo>
                    <a:pt x="38" y="5326"/>
                  </a:lnTo>
                  <a:lnTo>
                    <a:pt x="2841" y="10180"/>
                  </a:lnTo>
                  <a:lnTo>
                    <a:pt x="2898" y="10256"/>
                  </a:lnTo>
                  <a:lnTo>
                    <a:pt x="2973" y="10293"/>
                  </a:lnTo>
                  <a:lnTo>
                    <a:pt x="3048" y="10331"/>
                  </a:lnTo>
                  <a:lnTo>
                    <a:pt x="3124" y="10350"/>
                  </a:lnTo>
                  <a:lnTo>
                    <a:pt x="8731" y="10350"/>
                  </a:lnTo>
                  <a:lnTo>
                    <a:pt x="8825" y="10331"/>
                  </a:lnTo>
                  <a:lnTo>
                    <a:pt x="8900" y="10293"/>
                  </a:lnTo>
                  <a:lnTo>
                    <a:pt x="8956" y="10256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35" y="5251"/>
                  </a:lnTo>
                  <a:lnTo>
                    <a:pt x="11854" y="5175"/>
                  </a:lnTo>
                  <a:lnTo>
                    <a:pt x="11835" y="5081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9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1893375" y="160225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61" y="640"/>
                  </a:moveTo>
                  <a:lnTo>
                    <a:pt x="11177" y="5175"/>
                  </a:lnTo>
                  <a:lnTo>
                    <a:pt x="8561" y="9709"/>
                  </a:lnTo>
                  <a:lnTo>
                    <a:pt x="3312" y="9709"/>
                  </a:lnTo>
                  <a:lnTo>
                    <a:pt x="697" y="5175"/>
                  </a:lnTo>
                  <a:lnTo>
                    <a:pt x="3312" y="640"/>
                  </a:lnTo>
                  <a:close/>
                  <a:moveTo>
                    <a:pt x="3048" y="0"/>
                  </a:moveTo>
                  <a:lnTo>
                    <a:pt x="2973" y="38"/>
                  </a:lnTo>
                  <a:lnTo>
                    <a:pt x="2898" y="94"/>
                  </a:lnTo>
                  <a:lnTo>
                    <a:pt x="2860" y="151"/>
                  </a:lnTo>
                  <a:lnTo>
                    <a:pt x="57" y="5005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57" y="5325"/>
                  </a:lnTo>
                  <a:lnTo>
                    <a:pt x="2860" y="10180"/>
                  </a:lnTo>
                  <a:lnTo>
                    <a:pt x="2898" y="10255"/>
                  </a:lnTo>
                  <a:lnTo>
                    <a:pt x="2973" y="10311"/>
                  </a:lnTo>
                  <a:lnTo>
                    <a:pt x="3048" y="10330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25" y="10330"/>
                  </a:lnTo>
                  <a:lnTo>
                    <a:pt x="8900" y="10311"/>
                  </a:lnTo>
                  <a:lnTo>
                    <a:pt x="8957" y="10255"/>
                  </a:lnTo>
                  <a:lnTo>
                    <a:pt x="9013" y="10180"/>
                  </a:lnTo>
                  <a:lnTo>
                    <a:pt x="11817" y="5325"/>
                  </a:lnTo>
                  <a:lnTo>
                    <a:pt x="11854" y="5250"/>
                  </a:lnTo>
                  <a:lnTo>
                    <a:pt x="11854" y="5175"/>
                  </a:lnTo>
                  <a:lnTo>
                    <a:pt x="11854" y="5081"/>
                  </a:lnTo>
                  <a:lnTo>
                    <a:pt x="11817" y="5005"/>
                  </a:lnTo>
                  <a:lnTo>
                    <a:pt x="9013" y="151"/>
                  </a:lnTo>
                  <a:lnTo>
                    <a:pt x="8957" y="94"/>
                  </a:lnTo>
                  <a:lnTo>
                    <a:pt x="8900" y="38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2096575" y="172360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58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78" y="5175"/>
                  </a:lnTo>
                  <a:lnTo>
                    <a:pt x="3312" y="641"/>
                  </a:lnTo>
                  <a:close/>
                  <a:moveTo>
                    <a:pt x="3030" y="1"/>
                  </a:moveTo>
                  <a:lnTo>
                    <a:pt x="2955" y="38"/>
                  </a:lnTo>
                  <a:lnTo>
                    <a:pt x="2898" y="95"/>
                  </a:lnTo>
                  <a:lnTo>
                    <a:pt x="2842" y="151"/>
                  </a:lnTo>
                  <a:lnTo>
                    <a:pt x="38" y="5006"/>
                  </a:lnTo>
                  <a:lnTo>
                    <a:pt x="1" y="5100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8" y="5326"/>
                  </a:lnTo>
                  <a:lnTo>
                    <a:pt x="2842" y="10180"/>
                  </a:lnTo>
                  <a:lnTo>
                    <a:pt x="2898" y="10255"/>
                  </a:lnTo>
                  <a:lnTo>
                    <a:pt x="2955" y="10312"/>
                  </a:lnTo>
                  <a:lnTo>
                    <a:pt x="3030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6" y="10331"/>
                  </a:lnTo>
                  <a:lnTo>
                    <a:pt x="8882" y="10312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6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100"/>
                  </a:lnTo>
                  <a:lnTo>
                    <a:pt x="11798" y="5006"/>
                  </a:lnTo>
                  <a:lnTo>
                    <a:pt x="8995" y="151"/>
                  </a:lnTo>
                  <a:lnTo>
                    <a:pt x="8957" y="95"/>
                  </a:lnTo>
                  <a:lnTo>
                    <a:pt x="8882" y="38"/>
                  </a:lnTo>
                  <a:lnTo>
                    <a:pt x="88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1679350" y="1723600"/>
              <a:ext cx="296375" cy="258750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77" y="5175"/>
                  </a:lnTo>
                  <a:lnTo>
                    <a:pt x="8543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8"/>
                  </a:lnTo>
                  <a:lnTo>
                    <a:pt x="2898" y="95"/>
                  </a:lnTo>
                  <a:lnTo>
                    <a:pt x="2841" y="151"/>
                  </a:lnTo>
                  <a:lnTo>
                    <a:pt x="38" y="5006"/>
                  </a:lnTo>
                  <a:lnTo>
                    <a:pt x="19" y="5100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6"/>
                  </a:lnTo>
                  <a:lnTo>
                    <a:pt x="2841" y="10180"/>
                  </a:lnTo>
                  <a:lnTo>
                    <a:pt x="2898" y="10255"/>
                  </a:lnTo>
                  <a:lnTo>
                    <a:pt x="2973" y="10312"/>
                  </a:lnTo>
                  <a:lnTo>
                    <a:pt x="3048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25" y="10331"/>
                  </a:lnTo>
                  <a:lnTo>
                    <a:pt x="8900" y="10312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100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8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1723100" y="1695375"/>
              <a:ext cx="72450" cy="7247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9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7" y="208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1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6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07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16"/>
                  </a:lnTo>
                  <a:lnTo>
                    <a:pt x="715" y="2710"/>
                  </a:lnTo>
                  <a:lnTo>
                    <a:pt x="847" y="2767"/>
                  </a:lnTo>
                  <a:lnTo>
                    <a:pt x="960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2" y="2899"/>
                  </a:lnTo>
                  <a:lnTo>
                    <a:pt x="1524" y="2899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15" y="2296"/>
                  </a:lnTo>
                  <a:lnTo>
                    <a:pt x="2710" y="2184"/>
                  </a:lnTo>
                  <a:lnTo>
                    <a:pt x="2766" y="2052"/>
                  </a:lnTo>
                  <a:lnTo>
                    <a:pt x="2822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8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1931475" y="1574025"/>
              <a:ext cx="72475" cy="72475"/>
            </a:xfrm>
            <a:custGeom>
              <a:avLst/>
              <a:gdLst/>
              <a:ahLst/>
              <a:cxnLst/>
              <a:rect l="l" t="t" r="r" b="b"/>
              <a:pathLst>
                <a:path w="2899" h="2899" extrusionOk="0">
                  <a:moveTo>
                    <a:pt x="1374" y="0"/>
                  </a:moveTo>
                  <a:lnTo>
                    <a:pt x="1223" y="19"/>
                  </a:lnTo>
                  <a:lnTo>
                    <a:pt x="1073" y="38"/>
                  </a:lnTo>
                  <a:lnTo>
                    <a:pt x="941" y="95"/>
                  </a:lnTo>
                  <a:lnTo>
                    <a:pt x="809" y="151"/>
                  </a:lnTo>
                  <a:lnTo>
                    <a:pt x="678" y="207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9" y="715"/>
                  </a:lnTo>
                  <a:lnTo>
                    <a:pt x="132" y="828"/>
                  </a:lnTo>
                  <a:lnTo>
                    <a:pt x="76" y="960"/>
                  </a:lnTo>
                  <a:lnTo>
                    <a:pt x="38" y="1111"/>
                  </a:lnTo>
                  <a:lnTo>
                    <a:pt x="19" y="1242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57" y="1826"/>
                  </a:lnTo>
                  <a:lnTo>
                    <a:pt x="94" y="1957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6" y="2447"/>
                  </a:lnTo>
                  <a:lnTo>
                    <a:pt x="490" y="2541"/>
                  </a:lnTo>
                  <a:lnTo>
                    <a:pt x="603" y="2616"/>
                  </a:lnTo>
                  <a:lnTo>
                    <a:pt x="715" y="2691"/>
                  </a:lnTo>
                  <a:lnTo>
                    <a:pt x="847" y="2766"/>
                  </a:lnTo>
                  <a:lnTo>
                    <a:pt x="979" y="2823"/>
                  </a:lnTo>
                  <a:lnTo>
                    <a:pt x="1111" y="2860"/>
                  </a:lnTo>
                  <a:lnTo>
                    <a:pt x="1242" y="2879"/>
                  </a:lnTo>
                  <a:lnTo>
                    <a:pt x="1393" y="2898"/>
                  </a:lnTo>
                  <a:lnTo>
                    <a:pt x="1543" y="2898"/>
                  </a:lnTo>
                  <a:lnTo>
                    <a:pt x="1694" y="2879"/>
                  </a:lnTo>
                  <a:lnTo>
                    <a:pt x="1826" y="2842"/>
                  </a:lnTo>
                  <a:lnTo>
                    <a:pt x="1976" y="2804"/>
                  </a:lnTo>
                  <a:lnTo>
                    <a:pt x="2108" y="2748"/>
                  </a:lnTo>
                  <a:lnTo>
                    <a:pt x="2221" y="2672"/>
                  </a:lnTo>
                  <a:lnTo>
                    <a:pt x="2334" y="2597"/>
                  </a:lnTo>
                  <a:lnTo>
                    <a:pt x="2446" y="2503"/>
                  </a:lnTo>
                  <a:lnTo>
                    <a:pt x="2541" y="2409"/>
                  </a:lnTo>
                  <a:lnTo>
                    <a:pt x="2635" y="2296"/>
                  </a:lnTo>
                  <a:lnTo>
                    <a:pt x="2710" y="2183"/>
                  </a:lnTo>
                  <a:lnTo>
                    <a:pt x="2766" y="2051"/>
                  </a:lnTo>
                  <a:lnTo>
                    <a:pt x="2823" y="1920"/>
                  </a:lnTo>
                  <a:lnTo>
                    <a:pt x="2860" y="1788"/>
                  </a:lnTo>
                  <a:lnTo>
                    <a:pt x="2898" y="1656"/>
                  </a:lnTo>
                  <a:lnTo>
                    <a:pt x="2898" y="1506"/>
                  </a:lnTo>
                  <a:lnTo>
                    <a:pt x="2898" y="1355"/>
                  </a:lnTo>
                  <a:lnTo>
                    <a:pt x="2879" y="1205"/>
                  </a:lnTo>
                  <a:lnTo>
                    <a:pt x="2860" y="1073"/>
                  </a:lnTo>
                  <a:lnTo>
                    <a:pt x="2804" y="922"/>
                  </a:lnTo>
                  <a:lnTo>
                    <a:pt x="2747" y="791"/>
                  </a:lnTo>
                  <a:lnTo>
                    <a:pt x="2691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2"/>
                  </a:lnTo>
                  <a:lnTo>
                    <a:pt x="1938" y="76"/>
                  </a:lnTo>
                  <a:lnTo>
                    <a:pt x="1788" y="3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2068350" y="1806875"/>
              <a:ext cx="72475" cy="72925"/>
            </a:xfrm>
            <a:custGeom>
              <a:avLst/>
              <a:gdLst/>
              <a:ahLst/>
              <a:cxnLst/>
              <a:rect l="l" t="t" r="r" b="b"/>
              <a:pathLst>
                <a:path w="2899" h="2917" extrusionOk="0">
                  <a:moveTo>
                    <a:pt x="1355" y="0"/>
                  </a:moveTo>
                  <a:lnTo>
                    <a:pt x="1205" y="19"/>
                  </a:lnTo>
                  <a:lnTo>
                    <a:pt x="1073" y="57"/>
                  </a:lnTo>
                  <a:lnTo>
                    <a:pt x="923" y="94"/>
                  </a:lnTo>
                  <a:lnTo>
                    <a:pt x="791" y="151"/>
                  </a:lnTo>
                  <a:lnTo>
                    <a:pt x="678" y="226"/>
                  </a:lnTo>
                  <a:lnTo>
                    <a:pt x="565" y="301"/>
                  </a:lnTo>
                  <a:lnTo>
                    <a:pt x="452" y="395"/>
                  </a:lnTo>
                  <a:lnTo>
                    <a:pt x="358" y="508"/>
                  </a:lnTo>
                  <a:lnTo>
                    <a:pt x="264" y="602"/>
                  </a:lnTo>
                  <a:lnTo>
                    <a:pt x="189" y="734"/>
                  </a:lnTo>
                  <a:lnTo>
                    <a:pt x="132" y="847"/>
                  </a:lnTo>
                  <a:lnTo>
                    <a:pt x="76" y="979"/>
                  </a:lnTo>
                  <a:lnTo>
                    <a:pt x="38" y="1110"/>
                  </a:lnTo>
                  <a:lnTo>
                    <a:pt x="1" y="1261"/>
                  </a:lnTo>
                  <a:lnTo>
                    <a:pt x="1" y="1393"/>
                  </a:lnTo>
                  <a:lnTo>
                    <a:pt x="1" y="1543"/>
                  </a:lnTo>
                  <a:lnTo>
                    <a:pt x="20" y="1694"/>
                  </a:lnTo>
                  <a:lnTo>
                    <a:pt x="38" y="1844"/>
                  </a:lnTo>
                  <a:lnTo>
                    <a:pt x="95" y="1976"/>
                  </a:lnTo>
                  <a:lnTo>
                    <a:pt x="151" y="2108"/>
                  </a:lnTo>
                  <a:lnTo>
                    <a:pt x="208" y="2239"/>
                  </a:lnTo>
                  <a:lnTo>
                    <a:pt x="302" y="2352"/>
                  </a:lnTo>
                  <a:lnTo>
                    <a:pt x="396" y="2446"/>
                  </a:lnTo>
                  <a:lnTo>
                    <a:pt x="490" y="2559"/>
                  </a:lnTo>
                  <a:lnTo>
                    <a:pt x="603" y="2634"/>
                  </a:lnTo>
                  <a:lnTo>
                    <a:pt x="716" y="2710"/>
                  </a:lnTo>
                  <a:lnTo>
                    <a:pt x="847" y="2785"/>
                  </a:lnTo>
                  <a:lnTo>
                    <a:pt x="960" y="2823"/>
                  </a:lnTo>
                  <a:lnTo>
                    <a:pt x="1111" y="2879"/>
                  </a:lnTo>
                  <a:lnTo>
                    <a:pt x="1243" y="2898"/>
                  </a:lnTo>
                  <a:lnTo>
                    <a:pt x="1393" y="2917"/>
                  </a:lnTo>
                  <a:lnTo>
                    <a:pt x="1525" y="2917"/>
                  </a:lnTo>
                  <a:lnTo>
                    <a:pt x="1675" y="2898"/>
                  </a:lnTo>
                  <a:lnTo>
                    <a:pt x="1826" y="2860"/>
                  </a:lnTo>
                  <a:lnTo>
                    <a:pt x="1958" y="2823"/>
                  </a:lnTo>
                  <a:lnTo>
                    <a:pt x="2089" y="2766"/>
                  </a:lnTo>
                  <a:lnTo>
                    <a:pt x="2221" y="2691"/>
                  </a:lnTo>
                  <a:lnTo>
                    <a:pt x="2334" y="2616"/>
                  </a:lnTo>
                  <a:lnTo>
                    <a:pt x="2447" y="2522"/>
                  </a:lnTo>
                  <a:lnTo>
                    <a:pt x="2541" y="2409"/>
                  </a:lnTo>
                  <a:lnTo>
                    <a:pt x="2616" y="2315"/>
                  </a:lnTo>
                  <a:lnTo>
                    <a:pt x="2691" y="2183"/>
                  </a:lnTo>
                  <a:lnTo>
                    <a:pt x="2767" y="2070"/>
                  </a:lnTo>
                  <a:lnTo>
                    <a:pt x="2823" y="1938"/>
                  </a:lnTo>
                  <a:lnTo>
                    <a:pt x="2861" y="1807"/>
                  </a:lnTo>
                  <a:lnTo>
                    <a:pt x="2880" y="1656"/>
                  </a:lnTo>
                  <a:lnTo>
                    <a:pt x="2898" y="1524"/>
                  </a:lnTo>
                  <a:lnTo>
                    <a:pt x="2898" y="1374"/>
                  </a:lnTo>
                  <a:lnTo>
                    <a:pt x="2880" y="1223"/>
                  </a:lnTo>
                  <a:lnTo>
                    <a:pt x="2842" y="1073"/>
                  </a:lnTo>
                  <a:lnTo>
                    <a:pt x="2804" y="941"/>
                  </a:lnTo>
                  <a:lnTo>
                    <a:pt x="2748" y="809"/>
                  </a:lnTo>
                  <a:lnTo>
                    <a:pt x="2673" y="678"/>
                  </a:lnTo>
                  <a:lnTo>
                    <a:pt x="2597" y="565"/>
                  </a:lnTo>
                  <a:lnTo>
                    <a:pt x="2503" y="471"/>
                  </a:lnTo>
                  <a:lnTo>
                    <a:pt x="2409" y="358"/>
                  </a:lnTo>
                  <a:lnTo>
                    <a:pt x="2296" y="282"/>
                  </a:lnTo>
                  <a:lnTo>
                    <a:pt x="2183" y="207"/>
                  </a:lnTo>
                  <a:lnTo>
                    <a:pt x="2052" y="132"/>
                  </a:lnTo>
                  <a:lnTo>
                    <a:pt x="1920" y="94"/>
                  </a:lnTo>
                  <a:lnTo>
                    <a:pt x="1788" y="57"/>
                  </a:lnTo>
                  <a:lnTo>
                    <a:pt x="1657" y="19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6"/>
          <p:cNvSpPr/>
          <p:nvPr/>
        </p:nvSpPr>
        <p:spPr>
          <a:xfrm rot="-5400000" flipH="1">
            <a:off x="8652850" y="386677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6"/>
          <p:cNvSpPr/>
          <p:nvPr/>
        </p:nvSpPr>
        <p:spPr>
          <a:xfrm rot="-5400000" flipH="1">
            <a:off x="8881450" y="3721500"/>
            <a:ext cx="110100" cy="1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6"/>
          <p:cNvSpPr/>
          <p:nvPr/>
        </p:nvSpPr>
        <p:spPr>
          <a:xfrm rot="-5400000" flipH="1">
            <a:off x="127975" y="108547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6"/>
          <p:cNvSpPr/>
          <p:nvPr/>
        </p:nvSpPr>
        <p:spPr>
          <a:xfrm rot="-5400000" flipH="1">
            <a:off x="356575" y="940200"/>
            <a:ext cx="110100" cy="1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6"/>
          <p:cNvSpPr/>
          <p:nvPr/>
        </p:nvSpPr>
        <p:spPr>
          <a:xfrm>
            <a:off x="198925" y="3623350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"/>
          <p:cNvSpPr txBox="1">
            <a:spLocks noGrp="1"/>
          </p:cNvSpPr>
          <p:nvPr>
            <p:ph type="title"/>
          </p:nvPr>
        </p:nvSpPr>
        <p:spPr>
          <a:xfrm>
            <a:off x="1280250" y="1401000"/>
            <a:ext cx="6583500" cy="23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28" name="Google Shape;1628;p8"/>
          <p:cNvGrpSpPr/>
          <p:nvPr/>
        </p:nvGrpSpPr>
        <p:grpSpPr>
          <a:xfrm>
            <a:off x="7225950" y="0"/>
            <a:ext cx="1918050" cy="1757175"/>
            <a:chOff x="4483200" y="238125"/>
            <a:chExt cx="1918050" cy="1757175"/>
          </a:xfrm>
        </p:grpSpPr>
        <p:sp>
          <p:nvSpPr>
            <p:cNvPr id="1629" name="Google Shape;1629;p8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2" name="Google Shape;1912;p8"/>
          <p:cNvGrpSpPr/>
          <p:nvPr/>
        </p:nvGrpSpPr>
        <p:grpSpPr>
          <a:xfrm rot="10800000">
            <a:off x="-8663" y="3377913"/>
            <a:ext cx="1918050" cy="1757175"/>
            <a:chOff x="4483200" y="238125"/>
            <a:chExt cx="1918050" cy="1757175"/>
          </a:xfrm>
        </p:grpSpPr>
        <p:sp>
          <p:nvSpPr>
            <p:cNvPr id="1913" name="Google Shape;1913;p8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6" name="Google Shape;2196;p8"/>
          <p:cNvGrpSpPr/>
          <p:nvPr/>
        </p:nvGrpSpPr>
        <p:grpSpPr>
          <a:xfrm>
            <a:off x="7336725" y="3158575"/>
            <a:ext cx="2651830" cy="2216529"/>
            <a:chOff x="8778750" y="1654938"/>
            <a:chExt cx="2651830" cy="2216529"/>
          </a:xfrm>
        </p:grpSpPr>
        <p:sp>
          <p:nvSpPr>
            <p:cNvPr id="2197" name="Google Shape;2197;p8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6" name="Google Shape;2206;p8"/>
          <p:cNvGrpSpPr/>
          <p:nvPr/>
        </p:nvGrpSpPr>
        <p:grpSpPr>
          <a:xfrm>
            <a:off x="-264225" y="-622850"/>
            <a:ext cx="2651830" cy="2216529"/>
            <a:chOff x="8778750" y="1654938"/>
            <a:chExt cx="2651830" cy="2216529"/>
          </a:xfrm>
        </p:grpSpPr>
        <p:sp>
          <p:nvSpPr>
            <p:cNvPr id="2207" name="Google Shape;2207;p8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6" name="Google Shape;2216;p8"/>
          <p:cNvSpPr/>
          <p:nvPr/>
        </p:nvSpPr>
        <p:spPr>
          <a:xfrm rot="-5400000">
            <a:off x="8606150" y="271185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8"/>
          <p:cNvSpPr/>
          <p:nvPr/>
        </p:nvSpPr>
        <p:spPr>
          <a:xfrm rot="-5400000">
            <a:off x="8834750" y="2936625"/>
            <a:ext cx="110100" cy="1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8"/>
          <p:cNvSpPr/>
          <p:nvPr/>
        </p:nvSpPr>
        <p:spPr>
          <a:xfrm rot="-5400000">
            <a:off x="308950" y="187365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8"/>
          <p:cNvSpPr/>
          <p:nvPr/>
        </p:nvSpPr>
        <p:spPr>
          <a:xfrm rot="-5400000">
            <a:off x="537550" y="2098425"/>
            <a:ext cx="110100" cy="1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0"/>
          <p:cNvSpPr txBox="1">
            <a:spLocks noGrp="1"/>
          </p:cNvSpPr>
          <p:nvPr>
            <p:ph type="title"/>
          </p:nvPr>
        </p:nvSpPr>
        <p:spPr>
          <a:xfrm>
            <a:off x="713225" y="554150"/>
            <a:ext cx="4489500" cy="10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18" name="Google Shape;2818;p10"/>
          <p:cNvGrpSpPr/>
          <p:nvPr/>
        </p:nvGrpSpPr>
        <p:grpSpPr>
          <a:xfrm>
            <a:off x="120557" y="76210"/>
            <a:ext cx="855308" cy="653629"/>
            <a:chOff x="4917157" y="4271285"/>
            <a:chExt cx="855308" cy="653629"/>
          </a:xfrm>
        </p:grpSpPr>
        <p:sp>
          <p:nvSpPr>
            <p:cNvPr id="2819" name="Google Shape;2819;p10"/>
            <p:cNvSpPr/>
            <p:nvPr/>
          </p:nvSpPr>
          <p:spPr>
            <a:xfrm>
              <a:off x="4917157" y="4543294"/>
              <a:ext cx="297561" cy="259785"/>
            </a:xfrm>
            <a:custGeom>
              <a:avLst/>
              <a:gdLst/>
              <a:ahLst/>
              <a:cxnLst/>
              <a:rect l="l" t="t" r="r" b="b"/>
              <a:pathLst>
                <a:path w="11855" h="10350" extrusionOk="0">
                  <a:moveTo>
                    <a:pt x="8543" y="641"/>
                  </a:moveTo>
                  <a:lnTo>
                    <a:pt x="11158" y="5175"/>
                  </a:lnTo>
                  <a:lnTo>
                    <a:pt x="8543" y="9710"/>
                  </a:lnTo>
                  <a:lnTo>
                    <a:pt x="3293" y="9710"/>
                  </a:lnTo>
                  <a:lnTo>
                    <a:pt x="678" y="5175"/>
                  </a:lnTo>
                  <a:lnTo>
                    <a:pt x="3293" y="641"/>
                  </a:lnTo>
                  <a:close/>
                  <a:moveTo>
                    <a:pt x="3124" y="1"/>
                  </a:moveTo>
                  <a:lnTo>
                    <a:pt x="3030" y="20"/>
                  </a:lnTo>
                  <a:lnTo>
                    <a:pt x="2955" y="38"/>
                  </a:lnTo>
                  <a:lnTo>
                    <a:pt x="2898" y="95"/>
                  </a:lnTo>
                  <a:lnTo>
                    <a:pt x="2842" y="151"/>
                  </a:lnTo>
                  <a:lnTo>
                    <a:pt x="38" y="5006"/>
                  </a:lnTo>
                  <a:lnTo>
                    <a:pt x="1" y="5100"/>
                  </a:lnTo>
                  <a:lnTo>
                    <a:pt x="1" y="5175"/>
                  </a:lnTo>
                  <a:lnTo>
                    <a:pt x="1" y="5250"/>
                  </a:lnTo>
                  <a:lnTo>
                    <a:pt x="38" y="5326"/>
                  </a:lnTo>
                  <a:lnTo>
                    <a:pt x="2842" y="10180"/>
                  </a:lnTo>
                  <a:lnTo>
                    <a:pt x="2898" y="10255"/>
                  </a:lnTo>
                  <a:lnTo>
                    <a:pt x="2955" y="10312"/>
                  </a:lnTo>
                  <a:lnTo>
                    <a:pt x="3030" y="10331"/>
                  </a:lnTo>
                  <a:lnTo>
                    <a:pt x="3124" y="10349"/>
                  </a:lnTo>
                  <a:lnTo>
                    <a:pt x="8731" y="10349"/>
                  </a:lnTo>
                  <a:lnTo>
                    <a:pt x="8806" y="10331"/>
                  </a:lnTo>
                  <a:lnTo>
                    <a:pt x="8882" y="10312"/>
                  </a:lnTo>
                  <a:lnTo>
                    <a:pt x="8957" y="10255"/>
                  </a:lnTo>
                  <a:lnTo>
                    <a:pt x="8995" y="10180"/>
                  </a:lnTo>
                  <a:lnTo>
                    <a:pt x="11798" y="5326"/>
                  </a:lnTo>
                  <a:lnTo>
                    <a:pt x="11836" y="5250"/>
                  </a:lnTo>
                  <a:lnTo>
                    <a:pt x="11855" y="5175"/>
                  </a:lnTo>
                  <a:lnTo>
                    <a:pt x="11836" y="5100"/>
                  </a:lnTo>
                  <a:lnTo>
                    <a:pt x="11798" y="5006"/>
                  </a:lnTo>
                  <a:lnTo>
                    <a:pt x="8995" y="151"/>
                  </a:lnTo>
                  <a:lnTo>
                    <a:pt x="8957" y="95"/>
                  </a:lnTo>
                  <a:lnTo>
                    <a:pt x="8882" y="38"/>
                  </a:lnTo>
                  <a:lnTo>
                    <a:pt x="8806" y="20"/>
                  </a:lnTo>
                  <a:lnTo>
                    <a:pt x="8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0"/>
            <p:cNvSpPr/>
            <p:nvPr/>
          </p:nvSpPr>
          <p:spPr>
            <a:xfrm>
              <a:off x="5126391" y="4421459"/>
              <a:ext cx="297535" cy="259760"/>
            </a:xfrm>
            <a:custGeom>
              <a:avLst/>
              <a:gdLst/>
              <a:ahLst/>
              <a:cxnLst/>
              <a:rect l="l" t="t" r="r" b="b"/>
              <a:pathLst>
                <a:path w="11854" h="10349" extrusionOk="0">
                  <a:moveTo>
                    <a:pt x="8542" y="640"/>
                  </a:moveTo>
                  <a:lnTo>
                    <a:pt x="11158" y="5175"/>
                  </a:lnTo>
                  <a:lnTo>
                    <a:pt x="8542" y="9709"/>
                  </a:lnTo>
                  <a:lnTo>
                    <a:pt x="3312" y="9709"/>
                  </a:lnTo>
                  <a:lnTo>
                    <a:pt x="677" y="5175"/>
                  </a:lnTo>
                  <a:lnTo>
                    <a:pt x="3312" y="640"/>
                  </a:lnTo>
                  <a:close/>
                  <a:moveTo>
                    <a:pt x="3029" y="0"/>
                  </a:moveTo>
                  <a:lnTo>
                    <a:pt x="2954" y="38"/>
                  </a:lnTo>
                  <a:lnTo>
                    <a:pt x="2898" y="94"/>
                  </a:lnTo>
                  <a:lnTo>
                    <a:pt x="2841" y="151"/>
                  </a:lnTo>
                  <a:lnTo>
                    <a:pt x="38" y="5005"/>
                  </a:lnTo>
                  <a:lnTo>
                    <a:pt x="19" y="5099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5"/>
                  </a:lnTo>
                  <a:lnTo>
                    <a:pt x="2841" y="10180"/>
                  </a:lnTo>
                  <a:lnTo>
                    <a:pt x="2898" y="10255"/>
                  </a:lnTo>
                  <a:lnTo>
                    <a:pt x="2954" y="10311"/>
                  </a:lnTo>
                  <a:lnTo>
                    <a:pt x="3029" y="10330"/>
                  </a:lnTo>
                  <a:lnTo>
                    <a:pt x="3123" y="10349"/>
                  </a:lnTo>
                  <a:lnTo>
                    <a:pt x="8730" y="10349"/>
                  </a:lnTo>
                  <a:lnTo>
                    <a:pt x="8806" y="10330"/>
                  </a:lnTo>
                  <a:lnTo>
                    <a:pt x="8881" y="10311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5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099"/>
                  </a:lnTo>
                  <a:lnTo>
                    <a:pt x="11816" y="5005"/>
                  </a:lnTo>
                  <a:lnTo>
                    <a:pt x="9013" y="151"/>
                  </a:lnTo>
                  <a:lnTo>
                    <a:pt x="8956" y="94"/>
                  </a:lnTo>
                  <a:lnTo>
                    <a:pt x="8881" y="38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0"/>
            <p:cNvSpPr/>
            <p:nvPr/>
          </p:nvSpPr>
          <p:spPr>
            <a:xfrm>
              <a:off x="5341272" y="4299598"/>
              <a:ext cx="297535" cy="259785"/>
            </a:xfrm>
            <a:custGeom>
              <a:avLst/>
              <a:gdLst/>
              <a:ahLst/>
              <a:cxnLst/>
              <a:rect l="l" t="t" r="r" b="b"/>
              <a:pathLst>
                <a:path w="11854" h="10350" extrusionOk="0">
                  <a:moveTo>
                    <a:pt x="8542" y="641"/>
                  </a:moveTo>
                  <a:lnTo>
                    <a:pt x="11177" y="5175"/>
                  </a:lnTo>
                  <a:lnTo>
                    <a:pt x="8542" y="9710"/>
                  </a:lnTo>
                  <a:lnTo>
                    <a:pt x="3312" y="9710"/>
                  </a:lnTo>
                  <a:lnTo>
                    <a:pt x="696" y="5175"/>
                  </a:lnTo>
                  <a:lnTo>
                    <a:pt x="3312" y="641"/>
                  </a:lnTo>
                  <a:close/>
                  <a:moveTo>
                    <a:pt x="3048" y="1"/>
                  </a:moveTo>
                  <a:lnTo>
                    <a:pt x="2973" y="39"/>
                  </a:lnTo>
                  <a:lnTo>
                    <a:pt x="2898" y="95"/>
                  </a:lnTo>
                  <a:lnTo>
                    <a:pt x="2860" y="151"/>
                  </a:lnTo>
                  <a:lnTo>
                    <a:pt x="57" y="5006"/>
                  </a:lnTo>
                  <a:lnTo>
                    <a:pt x="19" y="5081"/>
                  </a:lnTo>
                  <a:lnTo>
                    <a:pt x="0" y="5175"/>
                  </a:lnTo>
                  <a:lnTo>
                    <a:pt x="19" y="5251"/>
                  </a:lnTo>
                  <a:lnTo>
                    <a:pt x="57" y="5326"/>
                  </a:lnTo>
                  <a:lnTo>
                    <a:pt x="2860" y="10180"/>
                  </a:lnTo>
                  <a:lnTo>
                    <a:pt x="2898" y="10255"/>
                  </a:lnTo>
                  <a:lnTo>
                    <a:pt x="2973" y="10312"/>
                  </a:lnTo>
                  <a:lnTo>
                    <a:pt x="3048" y="10331"/>
                  </a:lnTo>
                  <a:lnTo>
                    <a:pt x="3124" y="10350"/>
                  </a:lnTo>
                  <a:lnTo>
                    <a:pt x="8731" y="10350"/>
                  </a:lnTo>
                  <a:lnTo>
                    <a:pt x="8825" y="10331"/>
                  </a:lnTo>
                  <a:lnTo>
                    <a:pt x="8900" y="10312"/>
                  </a:lnTo>
                  <a:lnTo>
                    <a:pt x="8956" y="10255"/>
                  </a:lnTo>
                  <a:lnTo>
                    <a:pt x="9013" y="10180"/>
                  </a:lnTo>
                  <a:lnTo>
                    <a:pt x="11816" y="5326"/>
                  </a:lnTo>
                  <a:lnTo>
                    <a:pt x="11854" y="5251"/>
                  </a:lnTo>
                  <a:lnTo>
                    <a:pt x="11854" y="5175"/>
                  </a:lnTo>
                  <a:lnTo>
                    <a:pt x="11854" y="5081"/>
                  </a:lnTo>
                  <a:lnTo>
                    <a:pt x="11816" y="5006"/>
                  </a:lnTo>
                  <a:lnTo>
                    <a:pt x="9013" y="151"/>
                  </a:lnTo>
                  <a:lnTo>
                    <a:pt x="8956" y="95"/>
                  </a:lnTo>
                  <a:lnTo>
                    <a:pt x="8900" y="39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0"/>
            <p:cNvSpPr/>
            <p:nvPr/>
          </p:nvSpPr>
          <p:spPr>
            <a:xfrm>
              <a:off x="5552363" y="4299598"/>
              <a:ext cx="191764" cy="16089"/>
            </a:xfrm>
            <a:custGeom>
              <a:avLst/>
              <a:gdLst/>
              <a:ahLst/>
              <a:cxnLst/>
              <a:rect l="l" t="t" r="r" b="b"/>
              <a:pathLst>
                <a:path w="7640" h="641" extrusionOk="0">
                  <a:moveTo>
                    <a:pt x="264" y="1"/>
                  </a:moveTo>
                  <a:lnTo>
                    <a:pt x="208" y="20"/>
                  </a:lnTo>
                  <a:lnTo>
                    <a:pt x="151" y="57"/>
                  </a:lnTo>
                  <a:lnTo>
                    <a:pt x="95" y="95"/>
                  </a:lnTo>
                  <a:lnTo>
                    <a:pt x="57" y="133"/>
                  </a:lnTo>
                  <a:lnTo>
                    <a:pt x="38" y="189"/>
                  </a:lnTo>
                  <a:lnTo>
                    <a:pt x="20" y="246"/>
                  </a:lnTo>
                  <a:lnTo>
                    <a:pt x="1" y="321"/>
                  </a:lnTo>
                  <a:lnTo>
                    <a:pt x="20" y="377"/>
                  </a:lnTo>
                  <a:lnTo>
                    <a:pt x="38" y="434"/>
                  </a:lnTo>
                  <a:lnTo>
                    <a:pt x="57" y="490"/>
                  </a:lnTo>
                  <a:lnTo>
                    <a:pt x="95" y="547"/>
                  </a:lnTo>
                  <a:lnTo>
                    <a:pt x="151" y="584"/>
                  </a:lnTo>
                  <a:lnTo>
                    <a:pt x="208" y="603"/>
                  </a:lnTo>
                  <a:lnTo>
                    <a:pt x="264" y="622"/>
                  </a:lnTo>
                  <a:lnTo>
                    <a:pt x="321" y="641"/>
                  </a:lnTo>
                  <a:lnTo>
                    <a:pt x="7320" y="641"/>
                  </a:lnTo>
                  <a:lnTo>
                    <a:pt x="7376" y="622"/>
                  </a:lnTo>
                  <a:lnTo>
                    <a:pt x="7452" y="603"/>
                  </a:lnTo>
                  <a:lnTo>
                    <a:pt x="7508" y="584"/>
                  </a:lnTo>
                  <a:lnTo>
                    <a:pt x="7546" y="547"/>
                  </a:lnTo>
                  <a:lnTo>
                    <a:pt x="7583" y="490"/>
                  </a:lnTo>
                  <a:lnTo>
                    <a:pt x="7621" y="434"/>
                  </a:lnTo>
                  <a:lnTo>
                    <a:pt x="7640" y="377"/>
                  </a:lnTo>
                  <a:lnTo>
                    <a:pt x="7640" y="321"/>
                  </a:lnTo>
                  <a:lnTo>
                    <a:pt x="7640" y="246"/>
                  </a:lnTo>
                  <a:lnTo>
                    <a:pt x="7621" y="189"/>
                  </a:lnTo>
                  <a:lnTo>
                    <a:pt x="7583" y="133"/>
                  </a:lnTo>
                  <a:lnTo>
                    <a:pt x="7546" y="95"/>
                  </a:lnTo>
                  <a:lnTo>
                    <a:pt x="7508" y="57"/>
                  </a:lnTo>
                  <a:lnTo>
                    <a:pt x="7452" y="20"/>
                  </a:lnTo>
                  <a:lnTo>
                    <a:pt x="7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0"/>
            <p:cNvSpPr/>
            <p:nvPr/>
          </p:nvSpPr>
          <p:spPr>
            <a:xfrm>
              <a:off x="5126391" y="4665154"/>
              <a:ext cx="297535" cy="259760"/>
            </a:xfrm>
            <a:custGeom>
              <a:avLst/>
              <a:gdLst/>
              <a:ahLst/>
              <a:cxnLst/>
              <a:rect l="l" t="t" r="r" b="b"/>
              <a:pathLst>
                <a:path w="11854" h="10349" extrusionOk="0">
                  <a:moveTo>
                    <a:pt x="8542" y="640"/>
                  </a:moveTo>
                  <a:lnTo>
                    <a:pt x="11158" y="5175"/>
                  </a:lnTo>
                  <a:lnTo>
                    <a:pt x="8542" y="9709"/>
                  </a:lnTo>
                  <a:lnTo>
                    <a:pt x="3312" y="9709"/>
                  </a:lnTo>
                  <a:lnTo>
                    <a:pt x="677" y="5175"/>
                  </a:lnTo>
                  <a:lnTo>
                    <a:pt x="3312" y="640"/>
                  </a:lnTo>
                  <a:close/>
                  <a:moveTo>
                    <a:pt x="3123" y="0"/>
                  </a:moveTo>
                  <a:lnTo>
                    <a:pt x="3029" y="19"/>
                  </a:lnTo>
                  <a:lnTo>
                    <a:pt x="2954" y="38"/>
                  </a:lnTo>
                  <a:lnTo>
                    <a:pt x="2898" y="94"/>
                  </a:lnTo>
                  <a:lnTo>
                    <a:pt x="2841" y="151"/>
                  </a:lnTo>
                  <a:lnTo>
                    <a:pt x="38" y="5024"/>
                  </a:lnTo>
                  <a:lnTo>
                    <a:pt x="19" y="5099"/>
                  </a:lnTo>
                  <a:lnTo>
                    <a:pt x="0" y="5175"/>
                  </a:lnTo>
                  <a:lnTo>
                    <a:pt x="19" y="5250"/>
                  </a:lnTo>
                  <a:lnTo>
                    <a:pt x="38" y="5325"/>
                  </a:lnTo>
                  <a:lnTo>
                    <a:pt x="2841" y="10198"/>
                  </a:lnTo>
                  <a:lnTo>
                    <a:pt x="2898" y="10255"/>
                  </a:lnTo>
                  <a:lnTo>
                    <a:pt x="2954" y="10311"/>
                  </a:lnTo>
                  <a:lnTo>
                    <a:pt x="3029" y="10330"/>
                  </a:lnTo>
                  <a:lnTo>
                    <a:pt x="3123" y="10349"/>
                  </a:lnTo>
                  <a:lnTo>
                    <a:pt x="8730" y="10349"/>
                  </a:lnTo>
                  <a:lnTo>
                    <a:pt x="8806" y="10330"/>
                  </a:lnTo>
                  <a:lnTo>
                    <a:pt x="8881" y="10311"/>
                  </a:lnTo>
                  <a:lnTo>
                    <a:pt x="8956" y="10255"/>
                  </a:lnTo>
                  <a:lnTo>
                    <a:pt x="9013" y="10198"/>
                  </a:lnTo>
                  <a:lnTo>
                    <a:pt x="11816" y="5325"/>
                  </a:lnTo>
                  <a:lnTo>
                    <a:pt x="11835" y="5250"/>
                  </a:lnTo>
                  <a:lnTo>
                    <a:pt x="11854" y="5175"/>
                  </a:lnTo>
                  <a:lnTo>
                    <a:pt x="11835" y="5099"/>
                  </a:lnTo>
                  <a:lnTo>
                    <a:pt x="11816" y="5024"/>
                  </a:lnTo>
                  <a:lnTo>
                    <a:pt x="9013" y="151"/>
                  </a:lnTo>
                  <a:lnTo>
                    <a:pt x="8956" y="94"/>
                  </a:lnTo>
                  <a:lnTo>
                    <a:pt x="8881" y="38"/>
                  </a:lnTo>
                  <a:lnTo>
                    <a:pt x="8806" y="19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0"/>
            <p:cNvSpPr/>
            <p:nvPr/>
          </p:nvSpPr>
          <p:spPr>
            <a:xfrm>
              <a:off x="5098053" y="4514956"/>
              <a:ext cx="72740" cy="7276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9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7" y="227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0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35"/>
                  </a:lnTo>
                  <a:lnTo>
                    <a:pt x="715" y="2710"/>
                  </a:lnTo>
                  <a:lnTo>
                    <a:pt x="847" y="2767"/>
                  </a:lnTo>
                  <a:lnTo>
                    <a:pt x="979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2" y="2898"/>
                  </a:lnTo>
                  <a:lnTo>
                    <a:pt x="1524" y="2898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2"/>
                  </a:lnTo>
                  <a:lnTo>
                    <a:pt x="2822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9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0"/>
            <p:cNvSpPr/>
            <p:nvPr/>
          </p:nvSpPr>
          <p:spPr>
            <a:xfrm>
              <a:off x="5699725" y="4271285"/>
              <a:ext cx="72740" cy="7274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355" y="0"/>
                  </a:moveTo>
                  <a:lnTo>
                    <a:pt x="1223" y="19"/>
                  </a:lnTo>
                  <a:lnTo>
                    <a:pt x="1073" y="38"/>
                  </a:lnTo>
                  <a:lnTo>
                    <a:pt x="941" y="94"/>
                  </a:lnTo>
                  <a:lnTo>
                    <a:pt x="809" y="151"/>
                  </a:lnTo>
                  <a:lnTo>
                    <a:pt x="678" y="207"/>
                  </a:lnTo>
                  <a:lnTo>
                    <a:pt x="565" y="301"/>
                  </a:lnTo>
                  <a:lnTo>
                    <a:pt x="452" y="376"/>
                  </a:lnTo>
                  <a:lnTo>
                    <a:pt x="358" y="489"/>
                  </a:lnTo>
                  <a:lnTo>
                    <a:pt x="264" y="602"/>
                  </a:lnTo>
                  <a:lnTo>
                    <a:pt x="188" y="715"/>
                  </a:lnTo>
                  <a:lnTo>
                    <a:pt x="132" y="828"/>
                  </a:lnTo>
                  <a:lnTo>
                    <a:pt x="75" y="960"/>
                  </a:lnTo>
                  <a:lnTo>
                    <a:pt x="38" y="1110"/>
                  </a:lnTo>
                  <a:lnTo>
                    <a:pt x="19" y="1242"/>
                  </a:lnTo>
                  <a:lnTo>
                    <a:pt x="0" y="1392"/>
                  </a:lnTo>
                  <a:lnTo>
                    <a:pt x="0" y="1524"/>
                  </a:lnTo>
                  <a:lnTo>
                    <a:pt x="19" y="1675"/>
                  </a:lnTo>
                  <a:lnTo>
                    <a:pt x="57" y="1825"/>
                  </a:lnTo>
                  <a:lnTo>
                    <a:pt x="94" y="1957"/>
                  </a:lnTo>
                  <a:lnTo>
                    <a:pt x="151" y="2089"/>
                  </a:lnTo>
                  <a:lnTo>
                    <a:pt x="226" y="2220"/>
                  </a:lnTo>
                  <a:lnTo>
                    <a:pt x="301" y="2333"/>
                  </a:lnTo>
                  <a:lnTo>
                    <a:pt x="395" y="2446"/>
                  </a:lnTo>
                  <a:lnTo>
                    <a:pt x="489" y="2540"/>
                  </a:lnTo>
                  <a:lnTo>
                    <a:pt x="602" y="2615"/>
                  </a:lnTo>
                  <a:lnTo>
                    <a:pt x="715" y="2691"/>
                  </a:lnTo>
                  <a:lnTo>
                    <a:pt x="847" y="2766"/>
                  </a:lnTo>
                  <a:lnTo>
                    <a:pt x="979" y="2822"/>
                  </a:lnTo>
                  <a:lnTo>
                    <a:pt x="1110" y="2860"/>
                  </a:lnTo>
                  <a:lnTo>
                    <a:pt x="1242" y="2879"/>
                  </a:lnTo>
                  <a:lnTo>
                    <a:pt x="1393" y="2898"/>
                  </a:lnTo>
                  <a:lnTo>
                    <a:pt x="1543" y="2898"/>
                  </a:lnTo>
                  <a:lnTo>
                    <a:pt x="1694" y="2879"/>
                  </a:lnTo>
                  <a:lnTo>
                    <a:pt x="1825" y="2841"/>
                  </a:lnTo>
                  <a:lnTo>
                    <a:pt x="1976" y="2804"/>
                  </a:lnTo>
                  <a:lnTo>
                    <a:pt x="2108" y="2747"/>
                  </a:lnTo>
                  <a:lnTo>
                    <a:pt x="2220" y="2672"/>
                  </a:lnTo>
                  <a:lnTo>
                    <a:pt x="2333" y="2597"/>
                  </a:lnTo>
                  <a:lnTo>
                    <a:pt x="2446" y="2502"/>
                  </a:lnTo>
                  <a:lnTo>
                    <a:pt x="2540" y="2408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1"/>
                  </a:lnTo>
                  <a:lnTo>
                    <a:pt x="2823" y="1919"/>
                  </a:lnTo>
                  <a:lnTo>
                    <a:pt x="2860" y="1787"/>
                  </a:lnTo>
                  <a:lnTo>
                    <a:pt x="2898" y="1637"/>
                  </a:lnTo>
                  <a:lnTo>
                    <a:pt x="2898" y="1505"/>
                  </a:lnTo>
                  <a:lnTo>
                    <a:pt x="2898" y="1355"/>
                  </a:lnTo>
                  <a:lnTo>
                    <a:pt x="2879" y="1204"/>
                  </a:lnTo>
                  <a:lnTo>
                    <a:pt x="2860" y="1072"/>
                  </a:lnTo>
                  <a:lnTo>
                    <a:pt x="2804" y="922"/>
                  </a:lnTo>
                  <a:lnTo>
                    <a:pt x="2747" y="790"/>
                  </a:lnTo>
                  <a:lnTo>
                    <a:pt x="2672" y="677"/>
                  </a:lnTo>
                  <a:lnTo>
                    <a:pt x="2597" y="546"/>
                  </a:lnTo>
                  <a:lnTo>
                    <a:pt x="2503" y="452"/>
                  </a:lnTo>
                  <a:lnTo>
                    <a:pt x="2409" y="357"/>
                  </a:lnTo>
                  <a:lnTo>
                    <a:pt x="2296" y="263"/>
                  </a:lnTo>
                  <a:lnTo>
                    <a:pt x="2183" y="188"/>
                  </a:lnTo>
                  <a:lnTo>
                    <a:pt x="2051" y="132"/>
                  </a:lnTo>
                  <a:lnTo>
                    <a:pt x="1919" y="75"/>
                  </a:lnTo>
                  <a:lnTo>
                    <a:pt x="1788" y="3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0"/>
            <p:cNvSpPr/>
            <p:nvPr/>
          </p:nvSpPr>
          <p:spPr>
            <a:xfrm>
              <a:off x="5379524" y="4520152"/>
              <a:ext cx="72740" cy="72765"/>
            </a:xfrm>
            <a:custGeom>
              <a:avLst/>
              <a:gdLst/>
              <a:ahLst/>
              <a:cxnLst/>
              <a:rect l="l" t="t" r="r" b="b"/>
              <a:pathLst>
                <a:path w="2898" h="2899" extrusionOk="0">
                  <a:moveTo>
                    <a:pt x="1355" y="1"/>
                  </a:moveTo>
                  <a:lnTo>
                    <a:pt x="1204" y="20"/>
                  </a:lnTo>
                  <a:lnTo>
                    <a:pt x="1073" y="38"/>
                  </a:lnTo>
                  <a:lnTo>
                    <a:pt x="922" y="95"/>
                  </a:lnTo>
                  <a:lnTo>
                    <a:pt x="790" y="151"/>
                  </a:lnTo>
                  <a:lnTo>
                    <a:pt x="678" y="208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3"/>
                  </a:lnTo>
                  <a:lnTo>
                    <a:pt x="188" y="716"/>
                  </a:lnTo>
                  <a:lnTo>
                    <a:pt x="132" y="848"/>
                  </a:lnTo>
                  <a:lnTo>
                    <a:pt x="75" y="960"/>
                  </a:lnTo>
                  <a:lnTo>
                    <a:pt x="38" y="1111"/>
                  </a:lnTo>
                  <a:lnTo>
                    <a:pt x="0" y="1243"/>
                  </a:lnTo>
                  <a:lnTo>
                    <a:pt x="0" y="1393"/>
                  </a:lnTo>
                  <a:lnTo>
                    <a:pt x="0" y="1525"/>
                  </a:lnTo>
                  <a:lnTo>
                    <a:pt x="19" y="1675"/>
                  </a:lnTo>
                  <a:lnTo>
                    <a:pt x="38" y="1826"/>
                  </a:lnTo>
                  <a:lnTo>
                    <a:pt x="94" y="1958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5" y="2447"/>
                  </a:lnTo>
                  <a:lnTo>
                    <a:pt x="489" y="2541"/>
                  </a:lnTo>
                  <a:lnTo>
                    <a:pt x="602" y="2616"/>
                  </a:lnTo>
                  <a:lnTo>
                    <a:pt x="715" y="2691"/>
                  </a:lnTo>
                  <a:lnTo>
                    <a:pt x="847" y="2767"/>
                  </a:lnTo>
                  <a:lnTo>
                    <a:pt x="979" y="2823"/>
                  </a:lnTo>
                  <a:lnTo>
                    <a:pt x="1110" y="2861"/>
                  </a:lnTo>
                  <a:lnTo>
                    <a:pt x="1242" y="2880"/>
                  </a:lnTo>
                  <a:lnTo>
                    <a:pt x="1393" y="2898"/>
                  </a:lnTo>
                  <a:lnTo>
                    <a:pt x="1524" y="2898"/>
                  </a:lnTo>
                  <a:lnTo>
                    <a:pt x="1675" y="2880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8"/>
                  </a:lnTo>
                  <a:lnTo>
                    <a:pt x="2220" y="2673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2"/>
                  </a:lnTo>
                  <a:lnTo>
                    <a:pt x="2823" y="1920"/>
                  </a:lnTo>
                  <a:lnTo>
                    <a:pt x="2860" y="1788"/>
                  </a:lnTo>
                  <a:lnTo>
                    <a:pt x="2879" y="1657"/>
                  </a:lnTo>
                  <a:lnTo>
                    <a:pt x="2898" y="1506"/>
                  </a:lnTo>
                  <a:lnTo>
                    <a:pt x="2898" y="1356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3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3"/>
                  </a:lnTo>
                  <a:lnTo>
                    <a:pt x="1919" y="76"/>
                  </a:lnTo>
                  <a:lnTo>
                    <a:pt x="1788" y="38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7" name="Google Shape;2827;p10"/>
          <p:cNvGrpSpPr/>
          <p:nvPr/>
        </p:nvGrpSpPr>
        <p:grpSpPr>
          <a:xfrm rot="5400000">
            <a:off x="7378825" y="3421438"/>
            <a:ext cx="2651830" cy="2216529"/>
            <a:chOff x="8778750" y="1654938"/>
            <a:chExt cx="2651830" cy="2216529"/>
          </a:xfrm>
        </p:grpSpPr>
        <p:sp>
          <p:nvSpPr>
            <p:cNvPr id="2828" name="Google Shape;2828;p10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0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0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0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0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0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0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0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0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7" name="Google Shape;2837;p10"/>
          <p:cNvSpPr/>
          <p:nvPr/>
        </p:nvSpPr>
        <p:spPr>
          <a:xfrm rot="-5400000">
            <a:off x="8658300" y="305242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10"/>
          <p:cNvSpPr/>
          <p:nvPr/>
        </p:nvSpPr>
        <p:spPr>
          <a:xfrm rot="-5400000">
            <a:off x="8886900" y="3256500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10"/>
          <p:cNvSpPr/>
          <p:nvPr/>
        </p:nvSpPr>
        <p:spPr>
          <a:xfrm rot="-5400000">
            <a:off x="189950" y="107355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10"/>
          <p:cNvSpPr/>
          <p:nvPr/>
        </p:nvSpPr>
        <p:spPr>
          <a:xfrm rot="-5400000">
            <a:off x="418550" y="1277625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3"/>
          <p:cNvSpPr txBox="1">
            <a:spLocks noGrp="1"/>
          </p:cNvSpPr>
          <p:nvPr>
            <p:ph type="title"/>
          </p:nvPr>
        </p:nvSpPr>
        <p:spPr>
          <a:xfrm>
            <a:off x="2008001" y="1494702"/>
            <a:ext cx="244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41" name="Google Shape;3441;p13"/>
          <p:cNvSpPr txBox="1">
            <a:spLocks noGrp="1"/>
          </p:cNvSpPr>
          <p:nvPr>
            <p:ph type="subTitle" idx="1"/>
          </p:nvPr>
        </p:nvSpPr>
        <p:spPr>
          <a:xfrm>
            <a:off x="2008001" y="1860840"/>
            <a:ext cx="2448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42" name="Google Shape;3442;p13"/>
          <p:cNvSpPr txBox="1">
            <a:spLocks noGrp="1"/>
          </p:cNvSpPr>
          <p:nvPr>
            <p:ph type="title" idx="2"/>
          </p:nvPr>
        </p:nvSpPr>
        <p:spPr>
          <a:xfrm flipH="1">
            <a:off x="5894724" y="1494706"/>
            <a:ext cx="244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43" name="Google Shape;3443;p13"/>
          <p:cNvSpPr txBox="1">
            <a:spLocks noGrp="1"/>
          </p:cNvSpPr>
          <p:nvPr>
            <p:ph type="subTitle" idx="3"/>
          </p:nvPr>
        </p:nvSpPr>
        <p:spPr>
          <a:xfrm flipH="1">
            <a:off x="5894768" y="1860847"/>
            <a:ext cx="2448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44" name="Google Shape;3444;p13"/>
          <p:cNvSpPr txBox="1">
            <a:spLocks noGrp="1"/>
          </p:cNvSpPr>
          <p:nvPr>
            <p:ph type="title" idx="4" hasCustomPrompt="1"/>
          </p:nvPr>
        </p:nvSpPr>
        <p:spPr>
          <a:xfrm>
            <a:off x="958776" y="16913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5" name="Google Shape;3445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44976" y="16913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6" name="Google Shape;3446;p1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47" name="Google Shape;3447;p13"/>
          <p:cNvSpPr txBox="1">
            <a:spLocks noGrp="1"/>
          </p:cNvSpPr>
          <p:nvPr>
            <p:ph type="title" idx="7"/>
          </p:nvPr>
        </p:nvSpPr>
        <p:spPr>
          <a:xfrm>
            <a:off x="2008001" y="3257024"/>
            <a:ext cx="244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48" name="Google Shape;3448;p13"/>
          <p:cNvSpPr txBox="1">
            <a:spLocks noGrp="1"/>
          </p:cNvSpPr>
          <p:nvPr>
            <p:ph type="subTitle" idx="8"/>
          </p:nvPr>
        </p:nvSpPr>
        <p:spPr>
          <a:xfrm>
            <a:off x="2008001" y="3624401"/>
            <a:ext cx="2448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49" name="Google Shape;3449;p13"/>
          <p:cNvSpPr txBox="1">
            <a:spLocks noGrp="1"/>
          </p:cNvSpPr>
          <p:nvPr>
            <p:ph type="title" idx="9"/>
          </p:nvPr>
        </p:nvSpPr>
        <p:spPr>
          <a:xfrm flipH="1">
            <a:off x="5894724" y="3257024"/>
            <a:ext cx="2448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0" name="Google Shape;3450;p13"/>
          <p:cNvSpPr txBox="1">
            <a:spLocks noGrp="1"/>
          </p:cNvSpPr>
          <p:nvPr>
            <p:ph type="subTitle" idx="13"/>
          </p:nvPr>
        </p:nvSpPr>
        <p:spPr>
          <a:xfrm flipH="1">
            <a:off x="5894768" y="3624401"/>
            <a:ext cx="2448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51" name="Google Shape;3451;p13"/>
          <p:cNvSpPr txBox="1">
            <a:spLocks noGrp="1"/>
          </p:cNvSpPr>
          <p:nvPr>
            <p:ph type="title" idx="14" hasCustomPrompt="1"/>
          </p:nvPr>
        </p:nvSpPr>
        <p:spPr>
          <a:xfrm>
            <a:off x="958776" y="33677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2" name="Google Shape;345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44976" y="336775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3" name="Google Shape;3453;p13"/>
          <p:cNvSpPr/>
          <p:nvPr/>
        </p:nvSpPr>
        <p:spPr>
          <a:xfrm>
            <a:off x="599" y="0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13"/>
          <p:cNvSpPr/>
          <p:nvPr/>
        </p:nvSpPr>
        <p:spPr>
          <a:xfrm rot="10800000">
            <a:off x="6042475" y="3874263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13"/>
          <p:cNvGrpSpPr/>
          <p:nvPr/>
        </p:nvGrpSpPr>
        <p:grpSpPr>
          <a:xfrm rot="10800000">
            <a:off x="-1241550" y="-340163"/>
            <a:ext cx="2651830" cy="2216529"/>
            <a:chOff x="8778750" y="1654938"/>
            <a:chExt cx="2651830" cy="2216529"/>
          </a:xfrm>
        </p:grpSpPr>
        <p:sp>
          <p:nvSpPr>
            <p:cNvPr id="3456" name="Google Shape;3456;p13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3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5" name="Google Shape;3465;p13"/>
          <p:cNvSpPr/>
          <p:nvPr/>
        </p:nvSpPr>
        <p:spPr>
          <a:xfrm rot="-5400000">
            <a:off x="210475" y="1510113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3"/>
          <p:cNvSpPr/>
          <p:nvPr/>
        </p:nvSpPr>
        <p:spPr>
          <a:xfrm rot="-5400000">
            <a:off x="439075" y="1714188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7" name="Google Shape;3467;p13"/>
          <p:cNvGrpSpPr/>
          <p:nvPr/>
        </p:nvGrpSpPr>
        <p:grpSpPr>
          <a:xfrm>
            <a:off x="7225950" y="0"/>
            <a:ext cx="1918050" cy="1757175"/>
            <a:chOff x="4483200" y="238125"/>
            <a:chExt cx="1918050" cy="1757175"/>
          </a:xfrm>
        </p:grpSpPr>
        <p:sp>
          <p:nvSpPr>
            <p:cNvPr id="3468" name="Google Shape;3468;p13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3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3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3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3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3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3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3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3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3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3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3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3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3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3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3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3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3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3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3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3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3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3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3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3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3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3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3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3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3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3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3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3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3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3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3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3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3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3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3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3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3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3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3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1" name="Google Shape;3751;p13"/>
          <p:cNvSpPr/>
          <p:nvPr/>
        </p:nvSpPr>
        <p:spPr>
          <a:xfrm>
            <a:off x="8634275" y="1049050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13"/>
          <p:cNvSpPr/>
          <p:nvPr/>
        </p:nvSpPr>
        <p:spPr>
          <a:xfrm rot="-5400000">
            <a:off x="8658375" y="1813675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13"/>
          <p:cNvSpPr/>
          <p:nvPr/>
        </p:nvSpPr>
        <p:spPr>
          <a:xfrm rot="-5400000">
            <a:off x="8886975" y="2017750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4" name="Google Shape;3754;p13"/>
          <p:cNvGrpSpPr/>
          <p:nvPr/>
        </p:nvGrpSpPr>
        <p:grpSpPr>
          <a:xfrm rot="10800000">
            <a:off x="7587500" y="3719762"/>
            <a:ext cx="2651830" cy="2216529"/>
            <a:chOff x="8778750" y="1654938"/>
            <a:chExt cx="2651830" cy="2216529"/>
          </a:xfrm>
        </p:grpSpPr>
        <p:sp>
          <p:nvSpPr>
            <p:cNvPr id="3755" name="Google Shape;3755;p13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3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3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3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3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3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3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3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3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2" name="Google Shape;7352;p32"/>
          <p:cNvGrpSpPr/>
          <p:nvPr/>
        </p:nvGrpSpPr>
        <p:grpSpPr>
          <a:xfrm>
            <a:off x="7225950" y="0"/>
            <a:ext cx="1918050" cy="1757175"/>
            <a:chOff x="4483200" y="238125"/>
            <a:chExt cx="1918050" cy="1757175"/>
          </a:xfrm>
        </p:grpSpPr>
        <p:sp>
          <p:nvSpPr>
            <p:cNvPr id="7353" name="Google Shape;7353;p32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2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2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2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2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2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2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2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2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2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2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2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2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2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2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2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2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2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2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2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2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2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2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2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2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2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2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2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2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2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2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2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2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2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2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2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2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2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2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2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2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2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2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2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2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2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2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2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2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2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2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2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2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2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2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2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2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2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2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2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2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2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2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2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2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2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2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2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2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2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2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2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2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2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2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2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2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2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2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2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2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2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2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2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2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2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2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2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2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2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2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2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2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2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2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2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2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2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2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2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2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2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2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2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2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2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2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2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2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2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2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2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2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2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2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2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2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2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2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2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2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2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2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2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2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2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2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2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2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2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2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2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2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2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2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2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2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2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2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2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2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2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2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2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2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2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2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2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2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2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2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2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2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2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2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2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2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2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2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2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2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2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2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2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2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2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2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2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2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2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2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2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2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2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2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2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2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2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2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2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2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2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2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2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2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2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2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2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2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2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2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2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2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2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32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32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2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2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2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2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2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2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2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2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6" name="Google Shape;7636;p32"/>
          <p:cNvSpPr/>
          <p:nvPr/>
        </p:nvSpPr>
        <p:spPr>
          <a:xfrm rot="10800000">
            <a:off x="6042475" y="3883788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7" name="Google Shape;7637;p32"/>
          <p:cNvSpPr/>
          <p:nvPr/>
        </p:nvSpPr>
        <p:spPr>
          <a:xfrm>
            <a:off x="599" y="0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8" name="Google Shape;7638;p32"/>
          <p:cNvGrpSpPr/>
          <p:nvPr/>
        </p:nvGrpSpPr>
        <p:grpSpPr>
          <a:xfrm>
            <a:off x="3250500" y="-1208700"/>
            <a:ext cx="2651830" cy="2216529"/>
            <a:chOff x="8778750" y="1654938"/>
            <a:chExt cx="2651830" cy="2216529"/>
          </a:xfrm>
        </p:grpSpPr>
        <p:sp>
          <p:nvSpPr>
            <p:cNvPr id="7639" name="Google Shape;7639;p32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2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2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2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2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2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2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2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2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32"/>
          <p:cNvGrpSpPr/>
          <p:nvPr/>
        </p:nvGrpSpPr>
        <p:grpSpPr>
          <a:xfrm rot="10800000">
            <a:off x="-8663" y="3377913"/>
            <a:ext cx="1918050" cy="1757175"/>
            <a:chOff x="4483200" y="238125"/>
            <a:chExt cx="1918050" cy="1757175"/>
          </a:xfrm>
        </p:grpSpPr>
        <p:sp>
          <p:nvSpPr>
            <p:cNvPr id="7649" name="Google Shape;7649;p32"/>
            <p:cNvSpPr/>
            <p:nvPr/>
          </p:nvSpPr>
          <p:spPr>
            <a:xfrm>
              <a:off x="5339650" y="238125"/>
              <a:ext cx="1061600" cy="1005350"/>
            </a:xfrm>
            <a:custGeom>
              <a:avLst/>
              <a:gdLst/>
              <a:ahLst/>
              <a:cxnLst/>
              <a:rect l="l" t="t" r="r" b="b"/>
              <a:pathLst>
                <a:path w="42464" h="40214" extrusionOk="0">
                  <a:moveTo>
                    <a:pt x="20523" y="74"/>
                  </a:moveTo>
                  <a:lnTo>
                    <a:pt x="21002" y="719"/>
                  </a:lnTo>
                  <a:lnTo>
                    <a:pt x="20338" y="1217"/>
                  </a:lnTo>
                  <a:lnTo>
                    <a:pt x="19840" y="535"/>
                  </a:lnTo>
                  <a:lnTo>
                    <a:pt x="20523" y="74"/>
                  </a:lnTo>
                  <a:close/>
                  <a:moveTo>
                    <a:pt x="23694" y="719"/>
                  </a:moveTo>
                  <a:lnTo>
                    <a:pt x="24044" y="1198"/>
                  </a:lnTo>
                  <a:lnTo>
                    <a:pt x="23510" y="1623"/>
                  </a:lnTo>
                  <a:lnTo>
                    <a:pt x="23122" y="1125"/>
                  </a:lnTo>
                  <a:lnTo>
                    <a:pt x="23694" y="719"/>
                  </a:lnTo>
                  <a:close/>
                  <a:moveTo>
                    <a:pt x="7284" y="701"/>
                  </a:moveTo>
                  <a:lnTo>
                    <a:pt x="8058" y="1733"/>
                  </a:lnTo>
                  <a:lnTo>
                    <a:pt x="7026" y="2544"/>
                  </a:lnTo>
                  <a:lnTo>
                    <a:pt x="6196" y="1328"/>
                  </a:lnTo>
                  <a:lnTo>
                    <a:pt x="7284" y="701"/>
                  </a:lnTo>
                  <a:close/>
                  <a:moveTo>
                    <a:pt x="10437" y="1235"/>
                  </a:moveTo>
                  <a:lnTo>
                    <a:pt x="11119" y="2268"/>
                  </a:lnTo>
                  <a:lnTo>
                    <a:pt x="10216" y="2913"/>
                  </a:lnTo>
                  <a:lnTo>
                    <a:pt x="9441" y="1936"/>
                  </a:lnTo>
                  <a:lnTo>
                    <a:pt x="10437" y="1235"/>
                  </a:lnTo>
                  <a:close/>
                  <a:moveTo>
                    <a:pt x="13608" y="1899"/>
                  </a:moveTo>
                  <a:lnTo>
                    <a:pt x="14235" y="2821"/>
                  </a:lnTo>
                  <a:lnTo>
                    <a:pt x="13332" y="3485"/>
                  </a:lnTo>
                  <a:lnTo>
                    <a:pt x="12668" y="2544"/>
                  </a:lnTo>
                  <a:lnTo>
                    <a:pt x="13608" y="1899"/>
                  </a:lnTo>
                  <a:close/>
                  <a:moveTo>
                    <a:pt x="16798" y="2563"/>
                  </a:moveTo>
                  <a:lnTo>
                    <a:pt x="17278" y="3300"/>
                  </a:lnTo>
                  <a:lnTo>
                    <a:pt x="16503" y="3890"/>
                  </a:lnTo>
                  <a:lnTo>
                    <a:pt x="15932" y="3134"/>
                  </a:lnTo>
                  <a:lnTo>
                    <a:pt x="16798" y="2563"/>
                  </a:lnTo>
                  <a:close/>
                  <a:moveTo>
                    <a:pt x="19969" y="3208"/>
                  </a:moveTo>
                  <a:lnTo>
                    <a:pt x="20394" y="3872"/>
                  </a:lnTo>
                  <a:lnTo>
                    <a:pt x="19767" y="4370"/>
                  </a:lnTo>
                  <a:lnTo>
                    <a:pt x="19287" y="3688"/>
                  </a:lnTo>
                  <a:lnTo>
                    <a:pt x="19969" y="3208"/>
                  </a:lnTo>
                  <a:close/>
                  <a:moveTo>
                    <a:pt x="23178" y="3835"/>
                  </a:moveTo>
                  <a:lnTo>
                    <a:pt x="23602" y="4388"/>
                  </a:lnTo>
                  <a:lnTo>
                    <a:pt x="22956" y="4868"/>
                  </a:lnTo>
                  <a:lnTo>
                    <a:pt x="22569" y="4278"/>
                  </a:lnTo>
                  <a:lnTo>
                    <a:pt x="23178" y="3835"/>
                  </a:lnTo>
                  <a:close/>
                  <a:moveTo>
                    <a:pt x="3578" y="3005"/>
                  </a:moveTo>
                  <a:lnTo>
                    <a:pt x="4500" y="4351"/>
                  </a:lnTo>
                  <a:lnTo>
                    <a:pt x="3154" y="5366"/>
                  </a:lnTo>
                  <a:lnTo>
                    <a:pt x="3117" y="5144"/>
                  </a:lnTo>
                  <a:lnTo>
                    <a:pt x="3043" y="4923"/>
                  </a:lnTo>
                  <a:lnTo>
                    <a:pt x="2951" y="4720"/>
                  </a:lnTo>
                  <a:lnTo>
                    <a:pt x="2822" y="4517"/>
                  </a:lnTo>
                  <a:lnTo>
                    <a:pt x="2675" y="4333"/>
                  </a:lnTo>
                  <a:lnTo>
                    <a:pt x="2490" y="4185"/>
                  </a:lnTo>
                  <a:lnTo>
                    <a:pt x="2269" y="4038"/>
                  </a:lnTo>
                  <a:lnTo>
                    <a:pt x="2011" y="3927"/>
                  </a:lnTo>
                  <a:lnTo>
                    <a:pt x="2287" y="3890"/>
                  </a:lnTo>
                  <a:lnTo>
                    <a:pt x="2527" y="3835"/>
                  </a:lnTo>
                  <a:lnTo>
                    <a:pt x="2767" y="3743"/>
                  </a:lnTo>
                  <a:lnTo>
                    <a:pt x="2970" y="3632"/>
                  </a:lnTo>
                  <a:lnTo>
                    <a:pt x="3154" y="3503"/>
                  </a:lnTo>
                  <a:lnTo>
                    <a:pt x="3320" y="3356"/>
                  </a:lnTo>
                  <a:lnTo>
                    <a:pt x="3467" y="3190"/>
                  </a:lnTo>
                  <a:lnTo>
                    <a:pt x="3578" y="3005"/>
                  </a:lnTo>
                  <a:close/>
                  <a:moveTo>
                    <a:pt x="26331" y="4407"/>
                  </a:moveTo>
                  <a:lnTo>
                    <a:pt x="26718" y="4941"/>
                  </a:lnTo>
                  <a:lnTo>
                    <a:pt x="26183" y="5366"/>
                  </a:lnTo>
                  <a:lnTo>
                    <a:pt x="25759" y="4794"/>
                  </a:lnTo>
                  <a:lnTo>
                    <a:pt x="26331" y="4407"/>
                  </a:lnTo>
                  <a:close/>
                  <a:moveTo>
                    <a:pt x="6805" y="3761"/>
                  </a:moveTo>
                  <a:lnTo>
                    <a:pt x="7616" y="4923"/>
                  </a:lnTo>
                  <a:lnTo>
                    <a:pt x="6454" y="5790"/>
                  </a:lnTo>
                  <a:lnTo>
                    <a:pt x="5588" y="4536"/>
                  </a:lnTo>
                  <a:lnTo>
                    <a:pt x="6805" y="3761"/>
                  </a:lnTo>
                  <a:close/>
                  <a:moveTo>
                    <a:pt x="9902" y="4517"/>
                  </a:moveTo>
                  <a:lnTo>
                    <a:pt x="10548" y="5402"/>
                  </a:lnTo>
                  <a:lnTo>
                    <a:pt x="9626" y="6214"/>
                  </a:lnTo>
                  <a:lnTo>
                    <a:pt x="8870" y="5126"/>
                  </a:lnTo>
                  <a:lnTo>
                    <a:pt x="9902" y="4517"/>
                  </a:lnTo>
                  <a:close/>
                  <a:moveTo>
                    <a:pt x="13055" y="5034"/>
                  </a:moveTo>
                  <a:lnTo>
                    <a:pt x="13627" y="5956"/>
                  </a:lnTo>
                  <a:lnTo>
                    <a:pt x="12834" y="6546"/>
                  </a:lnTo>
                  <a:lnTo>
                    <a:pt x="12207" y="5661"/>
                  </a:lnTo>
                  <a:lnTo>
                    <a:pt x="13055" y="5034"/>
                  </a:lnTo>
                  <a:close/>
                  <a:moveTo>
                    <a:pt x="16263" y="5661"/>
                  </a:moveTo>
                  <a:lnTo>
                    <a:pt x="16835" y="6472"/>
                  </a:lnTo>
                  <a:lnTo>
                    <a:pt x="15968" y="7117"/>
                  </a:lnTo>
                  <a:lnTo>
                    <a:pt x="15415" y="6287"/>
                  </a:lnTo>
                  <a:lnTo>
                    <a:pt x="16263" y="5661"/>
                  </a:lnTo>
                  <a:close/>
                  <a:moveTo>
                    <a:pt x="19416" y="6251"/>
                  </a:moveTo>
                  <a:lnTo>
                    <a:pt x="19969" y="7025"/>
                  </a:lnTo>
                  <a:lnTo>
                    <a:pt x="19195" y="7615"/>
                  </a:lnTo>
                  <a:lnTo>
                    <a:pt x="18605" y="6804"/>
                  </a:lnTo>
                  <a:lnTo>
                    <a:pt x="19416" y="6251"/>
                  </a:lnTo>
                  <a:close/>
                  <a:moveTo>
                    <a:pt x="22588" y="6896"/>
                  </a:moveTo>
                  <a:lnTo>
                    <a:pt x="23104" y="7597"/>
                  </a:lnTo>
                  <a:lnTo>
                    <a:pt x="22385" y="8131"/>
                  </a:lnTo>
                  <a:lnTo>
                    <a:pt x="21850" y="7375"/>
                  </a:lnTo>
                  <a:lnTo>
                    <a:pt x="22588" y="6896"/>
                  </a:lnTo>
                  <a:close/>
                  <a:moveTo>
                    <a:pt x="25759" y="7541"/>
                  </a:moveTo>
                  <a:lnTo>
                    <a:pt x="26220" y="8150"/>
                  </a:lnTo>
                  <a:lnTo>
                    <a:pt x="25593" y="8648"/>
                  </a:lnTo>
                  <a:lnTo>
                    <a:pt x="25132" y="7965"/>
                  </a:lnTo>
                  <a:lnTo>
                    <a:pt x="25759" y="7541"/>
                  </a:lnTo>
                  <a:close/>
                  <a:moveTo>
                    <a:pt x="6270" y="6859"/>
                  </a:moveTo>
                  <a:lnTo>
                    <a:pt x="6971" y="8039"/>
                  </a:lnTo>
                  <a:lnTo>
                    <a:pt x="5864" y="8961"/>
                  </a:lnTo>
                  <a:lnTo>
                    <a:pt x="5108" y="7707"/>
                  </a:lnTo>
                  <a:lnTo>
                    <a:pt x="6270" y="6859"/>
                  </a:lnTo>
                  <a:close/>
                  <a:moveTo>
                    <a:pt x="28949" y="8168"/>
                  </a:moveTo>
                  <a:lnTo>
                    <a:pt x="29391" y="8721"/>
                  </a:lnTo>
                  <a:lnTo>
                    <a:pt x="28801" y="9145"/>
                  </a:lnTo>
                  <a:lnTo>
                    <a:pt x="28396" y="8555"/>
                  </a:lnTo>
                  <a:lnTo>
                    <a:pt x="28949" y="8168"/>
                  </a:lnTo>
                  <a:close/>
                  <a:moveTo>
                    <a:pt x="9460" y="7523"/>
                  </a:moveTo>
                  <a:lnTo>
                    <a:pt x="10197" y="8555"/>
                  </a:lnTo>
                  <a:lnTo>
                    <a:pt x="9073" y="9422"/>
                  </a:lnTo>
                  <a:lnTo>
                    <a:pt x="8353" y="8297"/>
                  </a:lnTo>
                  <a:lnTo>
                    <a:pt x="9460" y="7523"/>
                  </a:lnTo>
                  <a:close/>
                  <a:moveTo>
                    <a:pt x="32083" y="8832"/>
                  </a:moveTo>
                  <a:lnTo>
                    <a:pt x="32434" y="9293"/>
                  </a:lnTo>
                  <a:lnTo>
                    <a:pt x="31991" y="9606"/>
                  </a:lnTo>
                  <a:lnTo>
                    <a:pt x="31622" y="9164"/>
                  </a:lnTo>
                  <a:lnTo>
                    <a:pt x="32083" y="8832"/>
                  </a:lnTo>
                  <a:close/>
                  <a:moveTo>
                    <a:pt x="12520" y="8187"/>
                  </a:moveTo>
                  <a:lnTo>
                    <a:pt x="13203" y="9127"/>
                  </a:lnTo>
                  <a:lnTo>
                    <a:pt x="12262" y="9791"/>
                  </a:lnTo>
                  <a:lnTo>
                    <a:pt x="11525" y="8795"/>
                  </a:lnTo>
                  <a:lnTo>
                    <a:pt x="12520" y="8187"/>
                  </a:lnTo>
                  <a:close/>
                  <a:moveTo>
                    <a:pt x="35255" y="9348"/>
                  </a:moveTo>
                  <a:lnTo>
                    <a:pt x="35587" y="9846"/>
                  </a:lnTo>
                  <a:lnTo>
                    <a:pt x="35107" y="10215"/>
                  </a:lnTo>
                  <a:lnTo>
                    <a:pt x="34757" y="9717"/>
                  </a:lnTo>
                  <a:lnTo>
                    <a:pt x="35255" y="9348"/>
                  </a:lnTo>
                  <a:close/>
                  <a:moveTo>
                    <a:pt x="15673" y="8740"/>
                  </a:moveTo>
                  <a:lnTo>
                    <a:pt x="16319" y="9680"/>
                  </a:lnTo>
                  <a:lnTo>
                    <a:pt x="15397" y="10362"/>
                  </a:lnTo>
                  <a:lnTo>
                    <a:pt x="14696" y="9403"/>
                  </a:lnTo>
                  <a:lnTo>
                    <a:pt x="15673" y="8740"/>
                  </a:lnTo>
                  <a:close/>
                  <a:moveTo>
                    <a:pt x="38426" y="9957"/>
                  </a:moveTo>
                  <a:lnTo>
                    <a:pt x="38795" y="10436"/>
                  </a:lnTo>
                  <a:lnTo>
                    <a:pt x="38315" y="10768"/>
                  </a:lnTo>
                  <a:lnTo>
                    <a:pt x="37984" y="10307"/>
                  </a:lnTo>
                  <a:lnTo>
                    <a:pt x="38426" y="9957"/>
                  </a:lnTo>
                  <a:close/>
                  <a:moveTo>
                    <a:pt x="18863" y="9385"/>
                  </a:moveTo>
                  <a:lnTo>
                    <a:pt x="19453" y="10233"/>
                  </a:lnTo>
                  <a:lnTo>
                    <a:pt x="18605" y="10860"/>
                  </a:lnTo>
                  <a:lnTo>
                    <a:pt x="17960" y="9993"/>
                  </a:lnTo>
                  <a:lnTo>
                    <a:pt x="18863" y="9385"/>
                  </a:lnTo>
                  <a:close/>
                  <a:moveTo>
                    <a:pt x="41653" y="10528"/>
                  </a:moveTo>
                  <a:lnTo>
                    <a:pt x="42003" y="11008"/>
                  </a:lnTo>
                  <a:lnTo>
                    <a:pt x="41524" y="11339"/>
                  </a:lnTo>
                  <a:lnTo>
                    <a:pt x="41155" y="10860"/>
                  </a:lnTo>
                  <a:lnTo>
                    <a:pt x="41653" y="10528"/>
                  </a:lnTo>
                  <a:close/>
                  <a:moveTo>
                    <a:pt x="22053" y="10012"/>
                  </a:moveTo>
                  <a:lnTo>
                    <a:pt x="22588" y="10805"/>
                  </a:lnTo>
                  <a:lnTo>
                    <a:pt x="21813" y="11376"/>
                  </a:lnTo>
                  <a:lnTo>
                    <a:pt x="21223" y="10565"/>
                  </a:lnTo>
                  <a:lnTo>
                    <a:pt x="22053" y="10012"/>
                  </a:lnTo>
                  <a:close/>
                  <a:moveTo>
                    <a:pt x="25224" y="10657"/>
                  </a:moveTo>
                  <a:lnTo>
                    <a:pt x="25722" y="11376"/>
                  </a:lnTo>
                  <a:lnTo>
                    <a:pt x="25022" y="11911"/>
                  </a:lnTo>
                  <a:lnTo>
                    <a:pt x="24487" y="11137"/>
                  </a:lnTo>
                  <a:lnTo>
                    <a:pt x="25224" y="10657"/>
                  </a:lnTo>
                  <a:close/>
                  <a:moveTo>
                    <a:pt x="5643" y="9809"/>
                  </a:moveTo>
                  <a:lnTo>
                    <a:pt x="6602" y="11210"/>
                  </a:lnTo>
                  <a:lnTo>
                    <a:pt x="5219" y="12225"/>
                  </a:lnTo>
                  <a:lnTo>
                    <a:pt x="5164" y="11966"/>
                  </a:lnTo>
                  <a:lnTo>
                    <a:pt x="5071" y="11727"/>
                  </a:lnTo>
                  <a:lnTo>
                    <a:pt x="4961" y="11487"/>
                  </a:lnTo>
                  <a:lnTo>
                    <a:pt x="4887" y="11376"/>
                  </a:lnTo>
                  <a:lnTo>
                    <a:pt x="4795" y="11284"/>
                  </a:lnTo>
                  <a:lnTo>
                    <a:pt x="4721" y="11192"/>
                  </a:lnTo>
                  <a:lnTo>
                    <a:pt x="4611" y="11100"/>
                  </a:lnTo>
                  <a:lnTo>
                    <a:pt x="4500" y="11026"/>
                  </a:lnTo>
                  <a:lnTo>
                    <a:pt x="4389" y="10952"/>
                  </a:lnTo>
                  <a:lnTo>
                    <a:pt x="4242" y="10897"/>
                  </a:lnTo>
                  <a:lnTo>
                    <a:pt x="4113" y="10860"/>
                  </a:lnTo>
                  <a:lnTo>
                    <a:pt x="3947" y="10823"/>
                  </a:lnTo>
                  <a:lnTo>
                    <a:pt x="3781" y="10786"/>
                  </a:lnTo>
                  <a:lnTo>
                    <a:pt x="4076" y="10749"/>
                  </a:lnTo>
                  <a:lnTo>
                    <a:pt x="4352" y="10713"/>
                  </a:lnTo>
                  <a:lnTo>
                    <a:pt x="4629" y="10657"/>
                  </a:lnTo>
                  <a:lnTo>
                    <a:pt x="4887" y="10565"/>
                  </a:lnTo>
                  <a:lnTo>
                    <a:pt x="5016" y="10510"/>
                  </a:lnTo>
                  <a:lnTo>
                    <a:pt x="5127" y="10436"/>
                  </a:lnTo>
                  <a:lnTo>
                    <a:pt x="5219" y="10362"/>
                  </a:lnTo>
                  <a:lnTo>
                    <a:pt x="5330" y="10289"/>
                  </a:lnTo>
                  <a:lnTo>
                    <a:pt x="5422" y="10178"/>
                  </a:lnTo>
                  <a:lnTo>
                    <a:pt x="5496" y="10086"/>
                  </a:lnTo>
                  <a:lnTo>
                    <a:pt x="5569" y="9957"/>
                  </a:lnTo>
                  <a:lnTo>
                    <a:pt x="5643" y="9809"/>
                  </a:lnTo>
                  <a:close/>
                  <a:moveTo>
                    <a:pt x="28414" y="11284"/>
                  </a:moveTo>
                  <a:lnTo>
                    <a:pt x="28894" y="11930"/>
                  </a:lnTo>
                  <a:lnTo>
                    <a:pt x="28211" y="12446"/>
                  </a:lnTo>
                  <a:lnTo>
                    <a:pt x="27750" y="11745"/>
                  </a:lnTo>
                  <a:lnTo>
                    <a:pt x="28414" y="11284"/>
                  </a:lnTo>
                  <a:close/>
                  <a:moveTo>
                    <a:pt x="8870" y="10602"/>
                  </a:moveTo>
                  <a:lnTo>
                    <a:pt x="9699" y="11764"/>
                  </a:lnTo>
                  <a:lnTo>
                    <a:pt x="8501" y="12649"/>
                  </a:lnTo>
                  <a:lnTo>
                    <a:pt x="7597" y="11376"/>
                  </a:lnTo>
                  <a:lnTo>
                    <a:pt x="8870" y="10602"/>
                  </a:lnTo>
                  <a:close/>
                  <a:moveTo>
                    <a:pt x="31530" y="11966"/>
                  </a:moveTo>
                  <a:lnTo>
                    <a:pt x="31973" y="12538"/>
                  </a:lnTo>
                  <a:lnTo>
                    <a:pt x="31420" y="12999"/>
                  </a:lnTo>
                  <a:lnTo>
                    <a:pt x="30977" y="12298"/>
                  </a:lnTo>
                  <a:lnTo>
                    <a:pt x="31530" y="11966"/>
                  </a:lnTo>
                  <a:close/>
                  <a:moveTo>
                    <a:pt x="11967" y="11339"/>
                  </a:moveTo>
                  <a:lnTo>
                    <a:pt x="12742" y="12354"/>
                  </a:lnTo>
                  <a:lnTo>
                    <a:pt x="11709" y="13165"/>
                  </a:lnTo>
                  <a:lnTo>
                    <a:pt x="10898" y="11966"/>
                  </a:lnTo>
                  <a:lnTo>
                    <a:pt x="11967" y="11339"/>
                  </a:lnTo>
                  <a:close/>
                  <a:moveTo>
                    <a:pt x="34702" y="12501"/>
                  </a:moveTo>
                  <a:lnTo>
                    <a:pt x="35107" y="13073"/>
                  </a:lnTo>
                  <a:lnTo>
                    <a:pt x="34591" y="13441"/>
                  </a:lnTo>
                  <a:lnTo>
                    <a:pt x="34167" y="12851"/>
                  </a:lnTo>
                  <a:lnTo>
                    <a:pt x="34702" y="12501"/>
                  </a:lnTo>
                  <a:close/>
                  <a:moveTo>
                    <a:pt x="15120" y="11874"/>
                  </a:moveTo>
                  <a:lnTo>
                    <a:pt x="15821" y="12907"/>
                  </a:lnTo>
                  <a:lnTo>
                    <a:pt x="14881" y="13552"/>
                  </a:lnTo>
                  <a:lnTo>
                    <a:pt x="14143" y="12556"/>
                  </a:lnTo>
                  <a:lnTo>
                    <a:pt x="15120" y="11874"/>
                  </a:lnTo>
                  <a:close/>
                  <a:moveTo>
                    <a:pt x="37873" y="13091"/>
                  </a:moveTo>
                  <a:lnTo>
                    <a:pt x="38315" y="13626"/>
                  </a:lnTo>
                  <a:lnTo>
                    <a:pt x="37725" y="14087"/>
                  </a:lnTo>
                  <a:lnTo>
                    <a:pt x="37320" y="13478"/>
                  </a:lnTo>
                  <a:lnTo>
                    <a:pt x="37873" y="13091"/>
                  </a:lnTo>
                  <a:close/>
                  <a:moveTo>
                    <a:pt x="18292" y="12520"/>
                  </a:moveTo>
                  <a:lnTo>
                    <a:pt x="18937" y="13460"/>
                  </a:lnTo>
                  <a:lnTo>
                    <a:pt x="18015" y="14142"/>
                  </a:lnTo>
                  <a:lnTo>
                    <a:pt x="17333" y="13165"/>
                  </a:lnTo>
                  <a:lnTo>
                    <a:pt x="18292" y="12520"/>
                  </a:lnTo>
                  <a:close/>
                  <a:moveTo>
                    <a:pt x="21481" y="13146"/>
                  </a:moveTo>
                  <a:lnTo>
                    <a:pt x="22090" y="14013"/>
                  </a:lnTo>
                  <a:lnTo>
                    <a:pt x="21223" y="14658"/>
                  </a:lnTo>
                  <a:lnTo>
                    <a:pt x="20578" y="13755"/>
                  </a:lnTo>
                  <a:lnTo>
                    <a:pt x="21481" y="13146"/>
                  </a:lnTo>
                  <a:close/>
                  <a:moveTo>
                    <a:pt x="41100" y="13644"/>
                  </a:moveTo>
                  <a:lnTo>
                    <a:pt x="41524" y="14216"/>
                  </a:lnTo>
                  <a:lnTo>
                    <a:pt x="40934" y="14658"/>
                  </a:lnTo>
                  <a:lnTo>
                    <a:pt x="40491" y="14050"/>
                  </a:lnTo>
                  <a:lnTo>
                    <a:pt x="41100" y="13644"/>
                  </a:lnTo>
                  <a:close/>
                  <a:moveTo>
                    <a:pt x="24671" y="13773"/>
                  </a:moveTo>
                  <a:lnTo>
                    <a:pt x="25243" y="14585"/>
                  </a:lnTo>
                  <a:lnTo>
                    <a:pt x="24432" y="15175"/>
                  </a:lnTo>
                  <a:lnTo>
                    <a:pt x="23841" y="14326"/>
                  </a:lnTo>
                  <a:lnTo>
                    <a:pt x="24671" y="13773"/>
                  </a:lnTo>
                  <a:close/>
                  <a:moveTo>
                    <a:pt x="27879" y="14400"/>
                  </a:moveTo>
                  <a:lnTo>
                    <a:pt x="28396" y="15138"/>
                  </a:lnTo>
                  <a:lnTo>
                    <a:pt x="27640" y="15728"/>
                  </a:lnTo>
                  <a:lnTo>
                    <a:pt x="27087" y="14916"/>
                  </a:lnTo>
                  <a:lnTo>
                    <a:pt x="27879" y="14400"/>
                  </a:lnTo>
                  <a:close/>
                  <a:moveTo>
                    <a:pt x="8261" y="13626"/>
                  </a:moveTo>
                  <a:lnTo>
                    <a:pt x="9183" y="14990"/>
                  </a:lnTo>
                  <a:lnTo>
                    <a:pt x="7856" y="15967"/>
                  </a:lnTo>
                  <a:lnTo>
                    <a:pt x="7800" y="15765"/>
                  </a:lnTo>
                  <a:lnTo>
                    <a:pt x="7727" y="15543"/>
                  </a:lnTo>
                  <a:lnTo>
                    <a:pt x="7634" y="15341"/>
                  </a:lnTo>
                  <a:lnTo>
                    <a:pt x="7524" y="15156"/>
                  </a:lnTo>
                  <a:lnTo>
                    <a:pt x="7376" y="14972"/>
                  </a:lnTo>
                  <a:lnTo>
                    <a:pt x="7192" y="14806"/>
                  </a:lnTo>
                  <a:lnTo>
                    <a:pt x="6971" y="14677"/>
                  </a:lnTo>
                  <a:lnTo>
                    <a:pt x="6712" y="14548"/>
                  </a:lnTo>
                  <a:lnTo>
                    <a:pt x="6971" y="14511"/>
                  </a:lnTo>
                  <a:lnTo>
                    <a:pt x="7229" y="14456"/>
                  </a:lnTo>
                  <a:lnTo>
                    <a:pt x="7450" y="14363"/>
                  </a:lnTo>
                  <a:lnTo>
                    <a:pt x="7653" y="14253"/>
                  </a:lnTo>
                  <a:lnTo>
                    <a:pt x="7856" y="14124"/>
                  </a:lnTo>
                  <a:lnTo>
                    <a:pt x="8003" y="13976"/>
                  </a:lnTo>
                  <a:lnTo>
                    <a:pt x="8151" y="13810"/>
                  </a:lnTo>
                  <a:lnTo>
                    <a:pt x="8261" y="13626"/>
                  </a:lnTo>
                  <a:close/>
                  <a:moveTo>
                    <a:pt x="31051" y="14990"/>
                  </a:moveTo>
                  <a:lnTo>
                    <a:pt x="31586" y="15709"/>
                  </a:lnTo>
                  <a:lnTo>
                    <a:pt x="30848" y="16262"/>
                  </a:lnTo>
                  <a:lnTo>
                    <a:pt x="30313" y="15488"/>
                  </a:lnTo>
                  <a:lnTo>
                    <a:pt x="31051" y="14990"/>
                  </a:lnTo>
                  <a:close/>
                  <a:moveTo>
                    <a:pt x="11488" y="14400"/>
                  </a:moveTo>
                  <a:lnTo>
                    <a:pt x="12318" y="15543"/>
                  </a:lnTo>
                  <a:lnTo>
                    <a:pt x="11119" y="16428"/>
                  </a:lnTo>
                  <a:lnTo>
                    <a:pt x="10253" y="15138"/>
                  </a:lnTo>
                  <a:lnTo>
                    <a:pt x="11488" y="14400"/>
                  </a:lnTo>
                  <a:close/>
                  <a:moveTo>
                    <a:pt x="34167" y="15654"/>
                  </a:moveTo>
                  <a:lnTo>
                    <a:pt x="34646" y="16281"/>
                  </a:lnTo>
                  <a:lnTo>
                    <a:pt x="34019" y="16742"/>
                  </a:lnTo>
                  <a:lnTo>
                    <a:pt x="33540" y="16078"/>
                  </a:lnTo>
                  <a:lnTo>
                    <a:pt x="34167" y="15654"/>
                  </a:lnTo>
                  <a:close/>
                  <a:moveTo>
                    <a:pt x="14586" y="15119"/>
                  </a:moveTo>
                  <a:lnTo>
                    <a:pt x="15360" y="16115"/>
                  </a:lnTo>
                  <a:lnTo>
                    <a:pt x="14309" y="16816"/>
                  </a:lnTo>
                  <a:lnTo>
                    <a:pt x="13516" y="15746"/>
                  </a:lnTo>
                  <a:lnTo>
                    <a:pt x="14586" y="15119"/>
                  </a:lnTo>
                  <a:close/>
                  <a:moveTo>
                    <a:pt x="37338" y="16170"/>
                  </a:moveTo>
                  <a:lnTo>
                    <a:pt x="37762" y="16760"/>
                  </a:lnTo>
                  <a:lnTo>
                    <a:pt x="37099" y="17295"/>
                  </a:lnTo>
                  <a:lnTo>
                    <a:pt x="36619" y="16650"/>
                  </a:lnTo>
                  <a:lnTo>
                    <a:pt x="37338" y="16170"/>
                  </a:lnTo>
                  <a:close/>
                  <a:moveTo>
                    <a:pt x="17757" y="15654"/>
                  </a:moveTo>
                  <a:lnTo>
                    <a:pt x="18458" y="16668"/>
                  </a:lnTo>
                  <a:lnTo>
                    <a:pt x="17425" y="17424"/>
                  </a:lnTo>
                  <a:lnTo>
                    <a:pt x="16687" y="16336"/>
                  </a:lnTo>
                  <a:lnTo>
                    <a:pt x="17757" y="15654"/>
                  </a:lnTo>
                  <a:close/>
                  <a:moveTo>
                    <a:pt x="40546" y="16723"/>
                  </a:moveTo>
                  <a:lnTo>
                    <a:pt x="40971" y="17332"/>
                  </a:lnTo>
                  <a:lnTo>
                    <a:pt x="40344" y="17848"/>
                  </a:lnTo>
                  <a:lnTo>
                    <a:pt x="39920" y="17184"/>
                  </a:lnTo>
                  <a:lnTo>
                    <a:pt x="40546" y="16723"/>
                  </a:lnTo>
                  <a:close/>
                  <a:moveTo>
                    <a:pt x="20928" y="16262"/>
                  </a:moveTo>
                  <a:lnTo>
                    <a:pt x="21610" y="17221"/>
                  </a:lnTo>
                  <a:lnTo>
                    <a:pt x="20652" y="17940"/>
                  </a:lnTo>
                  <a:lnTo>
                    <a:pt x="19933" y="16926"/>
                  </a:lnTo>
                  <a:lnTo>
                    <a:pt x="20928" y="16262"/>
                  </a:lnTo>
                  <a:close/>
                  <a:moveTo>
                    <a:pt x="24118" y="16889"/>
                  </a:moveTo>
                  <a:lnTo>
                    <a:pt x="24745" y="17793"/>
                  </a:lnTo>
                  <a:lnTo>
                    <a:pt x="23841" y="18457"/>
                  </a:lnTo>
                  <a:lnTo>
                    <a:pt x="23178" y="17516"/>
                  </a:lnTo>
                  <a:lnTo>
                    <a:pt x="24118" y="16889"/>
                  </a:lnTo>
                  <a:close/>
                  <a:moveTo>
                    <a:pt x="27308" y="17498"/>
                  </a:moveTo>
                  <a:lnTo>
                    <a:pt x="27916" y="18364"/>
                  </a:lnTo>
                  <a:lnTo>
                    <a:pt x="27068" y="19010"/>
                  </a:lnTo>
                  <a:lnTo>
                    <a:pt x="26423" y="18088"/>
                  </a:lnTo>
                  <a:lnTo>
                    <a:pt x="27308" y="17498"/>
                  </a:lnTo>
                  <a:close/>
                  <a:moveTo>
                    <a:pt x="30516" y="18088"/>
                  </a:moveTo>
                  <a:lnTo>
                    <a:pt x="31014" y="18844"/>
                  </a:lnTo>
                  <a:lnTo>
                    <a:pt x="30221" y="19471"/>
                  </a:lnTo>
                  <a:lnTo>
                    <a:pt x="29650" y="18678"/>
                  </a:lnTo>
                  <a:lnTo>
                    <a:pt x="30516" y="18088"/>
                  </a:lnTo>
                  <a:close/>
                  <a:moveTo>
                    <a:pt x="10953" y="17498"/>
                  </a:moveTo>
                  <a:lnTo>
                    <a:pt x="11820" y="18752"/>
                  </a:lnTo>
                  <a:lnTo>
                    <a:pt x="10474" y="19747"/>
                  </a:lnTo>
                  <a:lnTo>
                    <a:pt x="10437" y="19544"/>
                  </a:lnTo>
                  <a:lnTo>
                    <a:pt x="10363" y="19323"/>
                  </a:lnTo>
                  <a:lnTo>
                    <a:pt x="10271" y="19120"/>
                  </a:lnTo>
                  <a:lnTo>
                    <a:pt x="10160" y="18936"/>
                  </a:lnTo>
                  <a:lnTo>
                    <a:pt x="10031" y="18770"/>
                  </a:lnTo>
                  <a:lnTo>
                    <a:pt x="9865" y="18623"/>
                  </a:lnTo>
                  <a:lnTo>
                    <a:pt x="9681" y="18494"/>
                  </a:lnTo>
                  <a:lnTo>
                    <a:pt x="9478" y="18401"/>
                  </a:lnTo>
                  <a:lnTo>
                    <a:pt x="10953" y="17498"/>
                  </a:lnTo>
                  <a:close/>
                  <a:moveTo>
                    <a:pt x="33614" y="18752"/>
                  </a:moveTo>
                  <a:lnTo>
                    <a:pt x="34130" y="19452"/>
                  </a:lnTo>
                  <a:lnTo>
                    <a:pt x="33466" y="20005"/>
                  </a:lnTo>
                  <a:lnTo>
                    <a:pt x="32950" y="19213"/>
                  </a:lnTo>
                  <a:lnTo>
                    <a:pt x="33614" y="18752"/>
                  </a:lnTo>
                  <a:close/>
                  <a:moveTo>
                    <a:pt x="14051" y="18254"/>
                  </a:moveTo>
                  <a:lnTo>
                    <a:pt x="14881" y="19323"/>
                  </a:lnTo>
                  <a:lnTo>
                    <a:pt x="13756" y="20227"/>
                  </a:lnTo>
                  <a:lnTo>
                    <a:pt x="12871" y="18918"/>
                  </a:lnTo>
                  <a:lnTo>
                    <a:pt x="14051" y="18254"/>
                  </a:lnTo>
                  <a:close/>
                  <a:moveTo>
                    <a:pt x="36803" y="19231"/>
                  </a:moveTo>
                  <a:lnTo>
                    <a:pt x="37375" y="19950"/>
                  </a:lnTo>
                  <a:lnTo>
                    <a:pt x="36619" y="20466"/>
                  </a:lnTo>
                  <a:lnTo>
                    <a:pt x="36140" y="19766"/>
                  </a:lnTo>
                  <a:lnTo>
                    <a:pt x="36803" y="19231"/>
                  </a:lnTo>
                  <a:close/>
                  <a:moveTo>
                    <a:pt x="17185" y="18770"/>
                  </a:moveTo>
                  <a:lnTo>
                    <a:pt x="17997" y="19895"/>
                  </a:lnTo>
                  <a:lnTo>
                    <a:pt x="16927" y="20595"/>
                  </a:lnTo>
                  <a:lnTo>
                    <a:pt x="16097" y="19508"/>
                  </a:lnTo>
                  <a:lnTo>
                    <a:pt x="17185" y="18770"/>
                  </a:lnTo>
                  <a:close/>
                  <a:moveTo>
                    <a:pt x="39993" y="19729"/>
                  </a:moveTo>
                  <a:lnTo>
                    <a:pt x="40565" y="20522"/>
                  </a:lnTo>
                  <a:lnTo>
                    <a:pt x="39735" y="21130"/>
                  </a:lnTo>
                  <a:lnTo>
                    <a:pt x="39182" y="20282"/>
                  </a:lnTo>
                  <a:lnTo>
                    <a:pt x="39993" y="19729"/>
                  </a:lnTo>
                  <a:close/>
                  <a:moveTo>
                    <a:pt x="20375" y="19379"/>
                  </a:moveTo>
                  <a:lnTo>
                    <a:pt x="21113" y="20430"/>
                  </a:lnTo>
                  <a:lnTo>
                    <a:pt x="20043" y="21241"/>
                  </a:lnTo>
                  <a:lnTo>
                    <a:pt x="19287" y="20098"/>
                  </a:lnTo>
                  <a:lnTo>
                    <a:pt x="20375" y="19379"/>
                  </a:lnTo>
                  <a:close/>
                  <a:moveTo>
                    <a:pt x="23583" y="20005"/>
                  </a:moveTo>
                  <a:lnTo>
                    <a:pt x="24192" y="20927"/>
                  </a:lnTo>
                  <a:lnTo>
                    <a:pt x="23233" y="21702"/>
                  </a:lnTo>
                  <a:lnTo>
                    <a:pt x="22532" y="20688"/>
                  </a:lnTo>
                  <a:lnTo>
                    <a:pt x="23583" y="20005"/>
                  </a:lnTo>
                  <a:close/>
                  <a:moveTo>
                    <a:pt x="26755" y="20595"/>
                  </a:moveTo>
                  <a:lnTo>
                    <a:pt x="27363" y="21499"/>
                  </a:lnTo>
                  <a:lnTo>
                    <a:pt x="26460" y="22181"/>
                  </a:lnTo>
                  <a:lnTo>
                    <a:pt x="25870" y="21259"/>
                  </a:lnTo>
                  <a:lnTo>
                    <a:pt x="26755" y="20595"/>
                  </a:lnTo>
                  <a:close/>
                  <a:moveTo>
                    <a:pt x="29981" y="21167"/>
                  </a:moveTo>
                  <a:lnTo>
                    <a:pt x="30627" y="22015"/>
                  </a:lnTo>
                  <a:lnTo>
                    <a:pt x="29650" y="22716"/>
                  </a:lnTo>
                  <a:lnTo>
                    <a:pt x="29096" y="21831"/>
                  </a:lnTo>
                  <a:lnTo>
                    <a:pt x="29981" y="21167"/>
                  </a:lnTo>
                  <a:close/>
                  <a:moveTo>
                    <a:pt x="33153" y="21683"/>
                  </a:moveTo>
                  <a:lnTo>
                    <a:pt x="33798" y="22587"/>
                  </a:lnTo>
                  <a:lnTo>
                    <a:pt x="32876" y="23269"/>
                  </a:lnTo>
                  <a:lnTo>
                    <a:pt x="32212" y="22310"/>
                  </a:lnTo>
                  <a:lnTo>
                    <a:pt x="33153" y="21683"/>
                  </a:lnTo>
                  <a:close/>
                  <a:moveTo>
                    <a:pt x="16687" y="21978"/>
                  </a:moveTo>
                  <a:lnTo>
                    <a:pt x="17407" y="23011"/>
                  </a:lnTo>
                  <a:lnTo>
                    <a:pt x="16337" y="23767"/>
                  </a:lnTo>
                  <a:lnTo>
                    <a:pt x="15434" y="22697"/>
                  </a:lnTo>
                  <a:lnTo>
                    <a:pt x="16687" y="21978"/>
                  </a:lnTo>
                  <a:close/>
                  <a:moveTo>
                    <a:pt x="36269" y="22366"/>
                  </a:moveTo>
                  <a:lnTo>
                    <a:pt x="36933" y="23195"/>
                  </a:lnTo>
                  <a:lnTo>
                    <a:pt x="36084" y="23841"/>
                  </a:lnTo>
                  <a:lnTo>
                    <a:pt x="35421" y="22882"/>
                  </a:lnTo>
                  <a:lnTo>
                    <a:pt x="36269" y="22366"/>
                  </a:lnTo>
                  <a:close/>
                  <a:moveTo>
                    <a:pt x="13516" y="21130"/>
                  </a:moveTo>
                  <a:lnTo>
                    <a:pt x="14512" y="22587"/>
                  </a:lnTo>
                  <a:lnTo>
                    <a:pt x="14291" y="22661"/>
                  </a:lnTo>
                  <a:lnTo>
                    <a:pt x="14069" y="22734"/>
                  </a:lnTo>
                  <a:lnTo>
                    <a:pt x="13848" y="22845"/>
                  </a:lnTo>
                  <a:lnTo>
                    <a:pt x="13645" y="22992"/>
                  </a:lnTo>
                  <a:lnTo>
                    <a:pt x="13553" y="23066"/>
                  </a:lnTo>
                  <a:lnTo>
                    <a:pt x="13479" y="23158"/>
                  </a:lnTo>
                  <a:lnTo>
                    <a:pt x="13406" y="23269"/>
                  </a:lnTo>
                  <a:lnTo>
                    <a:pt x="13332" y="23380"/>
                  </a:lnTo>
                  <a:lnTo>
                    <a:pt x="13276" y="23509"/>
                  </a:lnTo>
                  <a:lnTo>
                    <a:pt x="13240" y="23638"/>
                  </a:lnTo>
                  <a:lnTo>
                    <a:pt x="13203" y="23785"/>
                  </a:lnTo>
                  <a:lnTo>
                    <a:pt x="13184" y="23951"/>
                  </a:lnTo>
                  <a:lnTo>
                    <a:pt x="13110" y="23656"/>
                  </a:lnTo>
                  <a:lnTo>
                    <a:pt x="13037" y="23361"/>
                  </a:lnTo>
                  <a:lnTo>
                    <a:pt x="12945" y="23085"/>
                  </a:lnTo>
                  <a:lnTo>
                    <a:pt x="12834" y="22826"/>
                  </a:lnTo>
                  <a:lnTo>
                    <a:pt x="12760" y="22697"/>
                  </a:lnTo>
                  <a:lnTo>
                    <a:pt x="12668" y="22587"/>
                  </a:lnTo>
                  <a:lnTo>
                    <a:pt x="12576" y="22476"/>
                  </a:lnTo>
                  <a:lnTo>
                    <a:pt x="12484" y="22384"/>
                  </a:lnTo>
                  <a:lnTo>
                    <a:pt x="12355" y="22292"/>
                  </a:lnTo>
                  <a:lnTo>
                    <a:pt x="12225" y="22218"/>
                  </a:lnTo>
                  <a:lnTo>
                    <a:pt x="12060" y="22144"/>
                  </a:lnTo>
                  <a:lnTo>
                    <a:pt x="11894" y="22089"/>
                  </a:lnTo>
                  <a:lnTo>
                    <a:pt x="12170" y="22052"/>
                  </a:lnTo>
                  <a:lnTo>
                    <a:pt x="12428" y="21997"/>
                  </a:lnTo>
                  <a:lnTo>
                    <a:pt x="12668" y="21923"/>
                  </a:lnTo>
                  <a:lnTo>
                    <a:pt x="12889" y="21812"/>
                  </a:lnTo>
                  <a:lnTo>
                    <a:pt x="13074" y="21683"/>
                  </a:lnTo>
                  <a:lnTo>
                    <a:pt x="13258" y="21517"/>
                  </a:lnTo>
                  <a:lnTo>
                    <a:pt x="13406" y="21351"/>
                  </a:lnTo>
                  <a:lnTo>
                    <a:pt x="13516" y="21130"/>
                  </a:lnTo>
                  <a:close/>
                  <a:moveTo>
                    <a:pt x="39422" y="22826"/>
                  </a:moveTo>
                  <a:lnTo>
                    <a:pt x="40104" y="23748"/>
                  </a:lnTo>
                  <a:lnTo>
                    <a:pt x="39237" y="24320"/>
                  </a:lnTo>
                  <a:lnTo>
                    <a:pt x="38574" y="23435"/>
                  </a:lnTo>
                  <a:lnTo>
                    <a:pt x="39422" y="22826"/>
                  </a:lnTo>
                  <a:close/>
                  <a:moveTo>
                    <a:pt x="19822" y="22495"/>
                  </a:moveTo>
                  <a:lnTo>
                    <a:pt x="20541" y="23564"/>
                  </a:lnTo>
                  <a:lnTo>
                    <a:pt x="19453" y="24449"/>
                  </a:lnTo>
                  <a:lnTo>
                    <a:pt x="18753" y="23232"/>
                  </a:lnTo>
                  <a:lnTo>
                    <a:pt x="19822" y="22495"/>
                  </a:lnTo>
                  <a:close/>
                  <a:moveTo>
                    <a:pt x="23049" y="23066"/>
                  </a:moveTo>
                  <a:lnTo>
                    <a:pt x="23823" y="24099"/>
                  </a:lnTo>
                  <a:lnTo>
                    <a:pt x="22643" y="24947"/>
                  </a:lnTo>
                  <a:lnTo>
                    <a:pt x="21979" y="23822"/>
                  </a:lnTo>
                  <a:lnTo>
                    <a:pt x="23049" y="23066"/>
                  </a:lnTo>
                  <a:close/>
                  <a:moveTo>
                    <a:pt x="26202" y="23601"/>
                  </a:moveTo>
                  <a:lnTo>
                    <a:pt x="26976" y="24670"/>
                  </a:lnTo>
                  <a:lnTo>
                    <a:pt x="25870" y="25463"/>
                  </a:lnTo>
                  <a:lnTo>
                    <a:pt x="25114" y="24320"/>
                  </a:lnTo>
                  <a:lnTo>
                    <a:pt x="26202" y="23601"/>
                  </a:lnTo>
                  <a:close/>
                  <a:moveTo>
                    <a:pt x="29391" y="24209"/>
                  </a:moveTo>
                  <a:lnTo>
                    <a:pt x="30147" y="25242"/>
                  </a:lnTo>
                  <a:lnTo>
                    <a:pt x="29078" y="26016"/>
                  </a:lnTo>
                  <a:lnTo>
                    <a:pt x="28340" y="24910"/>
                  </a:lnTo>
                  <a:lnTo>
                    <a:pt x="29391" y="24209"/>
                  </a:lnTo>
                  <a:close/>
                  <a:moveTo>
                    <a:pt x="32600" y="24799"/>
                  </a:moveTo>
                  <a:lnTo>
                    <a:pt x="33337" y="25813"/>
                  </a:lnTo>
                  <a:lnTo>
                    <a:pt x="32268" y="26569"/>
                  </a:lnTo>
                  <a:lnTo>
                    <a:pt x="31549" y="25482"/>
                  </a:lnTo>
                  <a:lnTo>
                    <a:pt x="32600" y="24799"/>
                  </a:lnTo>
                  <a:close/>
                  <a:moveTo>
                    <a:pt x="35789" y="25371"/>
                  </a:moveTo>
                  <a:lnTo>
                    <a:pt x="36527" y="26385"/>
                  </a:lnTo>
                  <a:lnTo>
                    <a:pt x="35476" y="27141"/>
                  </a:lnTo>
                  <a:lnTo>
                    <a:pt x="34757" y="26053"/>
                  </a:lnTo>
                  <a:lnTo>
                    <a:pt x="35789" y="25371"/>
                  </a:lnTo>
                  <a:close/>
                  <a:moveTo>
                    <a:pt x="19269" y="25482"/>
                  </a:moveTo>
                  <a:lnTo>
                    <a:pt x="20209" y="26809"/>
                  </a:lnTo>
                  <a:lnTo>
                    <a:pt x="19933" y="26901"/>
                  </a:lnTo>
                  <a:lnTo>
                    <a:pt x="19767" y="26975"/>
                  </a:lnTo>
                  <a:lnTo>
                    <a:pt x="19582" y="27067"/>
                  </a:lnTo>
                  <a:lnTo>
                    <a:pt x="19416" y="27196"/>
                  </a:lnTo>
                  <a:lnTo>
                    <a:pt x="19269" y="27325"/>
                  </a:lnTo>
                  <a:lnTo>
                    <a:pt x="19011" y="27584"/>
                  </a:lnTo>
                  <a:lnTo>
                    <a:pt x="17997" y="26330"/>
                  </a:lnTo>
                  <a:lnTo>
                    <a:pt x="19269" y="25482"/>
                  </a:lnTo>
                  <a:close/>
                  <a:moveTo>
                    <a:pt x="38924" y="26035"/>
                  </a:moveTo>
                  <a:lnTo>
                    <a:pt x="39625" y="26957"/>
                  </a:lnTo>
                  <a:lnTo>
                    <a:pt x="38647" y="27620"/>
                  </a:lnTo>
                  <a:lnTo>
                    <a:pt x="37928" y="26625"/>
                  </a:lnTo>
                  <a:lnTo>
                    <a:pt x="38924" y="26035"/>
                  </a:lnTo>
                  <a:close/>
                  <a:moveTo>
                    <a:pt x="22477" y="26127"/>
                  </a:moveTo>
                  <a:lnTo>
                    <a:pt x="23344" y="27307"/>
                  </a:lnTo>
                  <a:lnTo>
                    <a:pt x="22090" y="28229"/>
                  </a:lnTo>
                  <a:lnTo>
                    <a:pt x="21186" y="26901"/>
                  </a:lnTo>
                  <a:lnTo>
                    <a:pt x="22477" y="26127"/>
                  </a:lnTo>
                  <a:close/>
                  <a:moveTo>
                    <a:pt x="25648" y="26735"/>
                  </a:moveTo>
                  <a:lnTo>
                    <a:pt x="26497" y="27879"/>
                  </a:lnTo>
                  <a:lnTo>
                    <a:pt x="25280" y="28800"/>
                  </a:lnTo>
                  <a:lnTo>
                    <a:pt x="24450" y="27491"/>
                  </a:lnTo>
                  <a:lnTo>
                    <a:pt x="25648" y="26735"/>
                  </a:lnTo>
                  <a:close/>
                  <a:moveTo>
                    <a:pt x="28857" y="27307"/>
                  </a:moveTo>
                  <a:lnTo>
                    <a:pt x="29686" y="28450"/>
                  </a:lnTo>
                  <a:lnTo>
                    <a:pt x="28469" y="29335"/>
                  </a:lnTo>
                  <a:lnTo>
                    <a:pt x="27677" y="28081"/>
                  </a:lnTo>
                  <a:lnTo>
                    <a:pt x="28857" y="27307"/>
                  </a:lnTo>
                  <a:close/>
                  <a:moveTo>
                    <a:pt x="32046" y="27897"/>
                  </a:moveTo>
                  <a:lnTo>
                    <a:pt x="32876" y="29022"/>
                  </a:lnTo>
                  <a:lnTo>
                    <a:pt x="31678" y="29888"/>
                  </a:lnTo>
                  <a:lnTo>
                    <a:pt x="30903" y="28653"/>
                  </a:lnTo>
                  <a:lnTo>
                    <a:pt x="32046" y="27897"/>
                  </a:lnTo>
                  <a:close/>
                  <a:moveTo>
                    <a:pt x="35236" y="28469"/>
                  </a:moveTo>
                  <a:lnTo>
                    <a:pt x="36066" y="29575"/>
                  </a:lnTo>
                  <a:lnTo>
                    <a:pt x="34867" y="30460"/>
                  </a:lnTo>
                  <a:lnTo>
                    <a:pt x="34112" y="29225"/>
                  </a:lnTo>
                  <a:lnTo>
                    <a:pt x="35236" y="28469"/>
                  </a:lnTo>
                  <a:close/>
                  <a:moveTo>
                    <a:pt x="38352" y="29132"/>
                  </a:moveTo>
                  <a:lnTo>
                    <a:pt x="39200" y="30183"/>
                  </a:lnTo>
                  <a:lnTo>
                    <a:pt x="38076" y="31031"/>
                  </a:lnTo>
                  <a:lnTo>
                    <a:pt x="37301" y="29778"/>
                  </a:lnTo>
                  <a:lnTo>
                    <a:pt x="38352" y="29132"/>
                  </a:lnTo>
                  <a:close/>
                  <a:moveTo>
                    <a:pt x="41524" y="29593"/>
                  </a:moveTo>
                  <a:lnTo>
                    <a:pt x="42390" y="30755"/>
                  </a:lnTo>
                  <a:lnTo>
                    <a:pt x="41247" y="31474"/>
                  </a:lnTo>
                  <a:lnTo>
                    <a:pt x="40436" y="30349"/>
                  </a:lnTo>
                  <a:lnTo>
                    <a:pt x="41524" y="29593"/>
                  </a:lnTo>
                  <a:close/>
                  <a:moveTo>
                    <a:pt x="25058" y="29704"/>
                  </a:moveTo>
                  <a:lnTo>
                    <a:pt x="26073" y="31179"/>
                  </a:lnTo>
                  <a:lnTo>
                    <a:pt x="25851" y="31216"/>
                  </a:lnTo>
                  <a:lnTo>
                    <a:pt x="25612" y="31290"/>
                  </a:lnTo>
                  <a:lnTo>
                    <a:pt x="25409" y="31400"/>
                  </a:lnTo>
                  <a:lnTo>
                    <a:pt x="25224" y="31548"/>
                  </a:lnTo>
                  <a:lnTo>
                    <a:pt x="25040" y="31714"/>
                  </a:lnTo>
                  <a:lnTo>
                    <a:pt x="24892" y="31917"/>
                  </a:lnTo>
                  <a:lnTo>
                    <a:pt x="24782" y="32156"/>
                  </a:lnTo>
                  <a:lnTo>
                    <a:pt x="24671" y="32433"/>
                  </a:lnTo>
                  <a:lnTo>
                    <a:pt x="24616" y="32138"/>
                  </a:lnTo>
                  <a:lnTo>
                    <a:pt x="24542" y="31861"/>
                  </a:lnTo>
                  <a:lnTo>
                    <a:pt x="24468" y="31603"/>
                  </a:lnTo>
                  <a:lnTo>
                    <a:pt x="24339" y="31363"/>
                  </a:lnTo>
                  <a:lnTo>
                    <a:pt x="24266" y="31234"/>
                  </a:lnTo>
                  <a:lnTo>
                    <a:pt x="24192" y="31124"/>
                  </a:lnTo>
                  <a:lnTo>
                    <a:pt x="24100" y="31031"/>
                  </a:lnTo>
                  <a:lnTo>
                    <a:pt x="23989" y="30939"/>
                  </a:lnTo>
                  <a:lnTo>
                    <a:pt x="23878" y="30847"/>
                  </a:lnTo>
                  <a:lnTo>
                    <a:pt x="23749" y="30773"/>
                  </a:lnTo>
                  <a:lnTo>
                    <a:pt x="23602" y="30700"/>
                  </a:lnTo>
                  <a:lnTo>
                    <a:pt x="23436" y="30644"/>
                  </a:lnTo>
                  <a:lnTo>
                    <a:pt x="23712" y="30626"/>
                  </a:lnTo>
                  <a:lnTo>
                    <a:pt x="23971" y="30552"/>
                  </a:lnTo>
                  <a:lnTo>
                    <a:pt x="24210" y="30478"/>
                  </a:lnTo>
                  <a:lnTo>
                    <a:pt x="24432" y="30368"/>
                  </a:lnTo>
                  <a:lnTo>
                    <a:pt x="24616" y="30239"/>
                  </a:lnTo>
                  <a:lnTo>
                    <a:pt x="24800" y="30091"/>
                  </a:lnTo>
                  <a:lnTo>
                    <a:pt x="24929" y="29907"/>
                  </a:lnTo>
                  <a:lnTo>
                    <a:pt x="25058" y="29704"/>
                  </a:lnTo>
                  <a:close/>
                  <a:moveTo>
                    <a:pt x="28304" y="30405"/>
                  </a:moveTo>
                  <a:lnTo>
                    <a:pt x="29262" y="31732"/>
                  </a:lnTo>
                  <a:lnTo>
                    <a:pt x="29059" y="31769"/>
                  </a:lnTo>
                  <a:lnTo>
                    <a:pt x="28838" y="31843"/>
                  </a:lnTo>
                  <a:lnTo>
                    <a:pt x="28654" y="31953"/>
                  </a:lnTo>
                  <a:lnTo>
                    <a:pt x="28451" y="32082"/>
                  </a:lnTo>
                  <a:lnTo>
                    <a:pt x="28285" y="32267"/>
                  </a:lnTo>
                  <a:lnTo>
                    <a:pt x="28119" y="32470"/>
                  </a:lnTo>
                  <a:lnTo>
                    <a:pt x="27972" y="32728"/>
                  </a:lnTo>
                  <a:lnTo>
                    <a:pt x="27861" y="33023"/>
                  </a:lnTo>
                  <a:lnTo>
                    <a:pt x="27824" y="32691"/>
                  </a:lnTo>
                  <a:lnTo>
                    <a:pt x="27750" y="32414"/>
                  </a:lnTo>
                  <a:lnTo>
                    <a:pt x="27658" y="32138"/>
                  </a:lnTo>
                  <a:lnTo>
                    <a:pt x="27548" y="31917"/>
                  </a:lnTo>
                  <a:lnTo>
                    <a:pt x="27418" y="31714"/>
                  </a:lnTo>
                  <a:lnTo>
                    <a:pt x="27271" y="31548"/>
                  </a:lnTo>
                  <a:lnTo>
                    <a:pt x="27087" y="31419"/>
                  </a:lnTo>
                  <a:lnTo>
                    <a:pt x="26884" y="31308"/>
                  </a:lnTo>
                  <a:lnTo>
                    <a:pt x="28304" y="30405"/>
                  </a:lnTo>
                  <a:close/>
                  <a:moveTo>
                    <a:pt x="31493" y="30995"/>
                  </a:moveTo>
                  <a:lnTo>
                    <a:pt x="32378" y="32212"/>
                  </a:lnTo>
                  <a:lnTo>
                    <a:pt x="31032" y="33262"/>
                  </a:lnTo>
                  <a:lnTo>
                    <a:pt x="30995" y="33041"/>
                  </a:lnTo>
                  <a:lnTo>
                    <a:pt x="30940" y="32838"/>
                  </a:lnTo>
                  <a:lnTo>
                    <a:pt x="30848" y="32636"/>
                  </a:lnTo>
                  <a:lnTo>
                    <a:pt x="30756" y="32433"/>
                  </a:lnTo>
                  <a:lnTo>
                    <a:pt x="30608" y="32267"/>
                  </a:lnTo>
                  <a:lnTo>
                    <a:pt x="30461" y="32119"/>
                  </a:lnTo>
                  <a:lnTo>
                    <a:pt x="30295" y="31972"/>
                  </a:lnTo>
                  <a:lnTo>
                    <a:pt x="30092" y="31880"/>
                  </a:lnTo>
                  <a:lnTo>
                    <a:pt x="31493" y="30995"/>
                  </a:lnTo>
                  <a:close/>
                  <a:moveTo>
                    <a:pt x="34683" y="31566"/>
                  </a:moveTo>
                  <a:lnTo>
                    <a:pt x="35642" y="32875"/>
                  </a:lnTo>
                  <a:lnTo>
                    <a:pt x="35439" y="32931"/>
                  </a:lnTo>
                  <a:lnTo>
                    <a:pt x="35218" y="33004"/>
                  </a:lnTo>
                  <a:lnTo>
                    <a:pt x="35033" y="33097"/>
                  </a:lnTo>
                  <a:lnTo>
                    <a:pt x="34831" y="33244"/>
                  </a:lnTo>
                  <a:lnTo>
                    <a:pt x="34665" y="33410"/>
                  </a:lnTo>
                  <a:lnTo>
                    <a:pt x="34499" y="33631"/>
                  </a:lnTo>
                  <a:lnTo>
                    <a:pt x="34351" y="33889"/>
                  </a:lnTo>
                  <a:lnTo>
                    <a:pt x="34241" y="34184"/>
                  </a:lnTo>
                  <a:lnTo>
                    <a:pt x="34204" y="33871"/>
                  </a:lnTo>
                  <a:lnTo>
                    <a:pt x="34148" y="33576"/>
                  </a:lnTo>
                  <a:lnTo>
                    <a:pt x="34075" y="33318"/>
                  </a:lnTo>
                  <a:lnTo>
                    <a:pt x="33964" y="33078"/>
                  </a:lnTo>
                  <a:lnTo>
                    <a:pt x="33835" y="32894"/>
                  </a:lnTo>
                  <a:lnTo>
                    <a:pt x="33687" y="32709"/>
                  </a:lnTo>
                  <a:lnTo>
                    <a:pt x="33522" y="32580"/>
                  </a:lnTo>
                  <a:lnTo>
                    <a:pt x="33319" y="32451"/>
                  </a:lnTo>
                  <a:lnTo>
                    <a:pt x="34683" y="31566"/>
                  </a:lnTo>
                  <a:close/>
                  <a:moveTo>
                    <a:pt x="37910" y="32138"/>
                  </a:moveTo>
                  <a:lnTo>
                    <a:pt x="38869" y="33447"/>
                  </a:lnTo>
                  <a:lnTo>
                    <a:pt x="38647" y="33484"/>
                  </a:lnTo>
                  <a:lnTo>
                    <a:pt x="38444" y="33558"/>
                  </a:lnTo>
                  <a:lnTo>
                    <a:pt x="38242" y="33650"/>
                  </a:lnTo>
                  <a:lnTo>
                    <a:pt x="38057" y="33797"/>
                  </a:lnTo>
                  <a:lnTo>
                    <a:pt x="37873" y="33963"/>
                  </a:lnTo>
                  <a:lnTo>
                    <a:pt x="37725" y="34166"/>
                  </a:lnTo>
                  <a:lnTo>
                    <a:pt x="37578" y="34406"/>
                  </a:lnTo>
                  <a:lnTo>
                    <a:pt x="37449" y="34682"/>
                  </a:lnTo>
                  <a:lnTo>
                    <a:pt x="37412" y="34387"/>
                  </a:lnTo>
                  <a:lnTo>
                    <a:pt x="37357" y="34111"/>
                  </a:lnTo>
                  <a:lnTo>
                    <a:pt x="37264" y="33853"/>
                  </a:lnTo>
                  <a:lnTo>
                    <a:pt x="37154" y="33631"/>
                  </a:lnTo>
                  <a:lnTo>
                    <a:pt x="37025" y="33447"/>
                  </a:lnTo>
                  <a:lnTo>
                    <a:pt x="36877" y="33281"/>
                  </a:lnTo>
                  <a:lnTo>
                    <a:pt x="36693" y="33133"/>
                  </a:lnTo>
                  <a:lnTo>
                    <a:pt x="36508" y="33023"/>
                  </a:lnTo>
                  <a:lnTo>
                    <a:pt x="37910" y="32138"/>
                  </a:lnTo>
                  <a:close/>
                  <a:moveTo>
                    <a:pt x="41007" y="32820"/>
                  </a:moveTo>
                  <a:lnTo>
                    <a:pt x="41948" y="33963"/>
                  </a:lnTo>
                  <a:lnTo>
                    <a:pt x="40657" y="34738"/>
                  </a:lnTo>
                  <a:lnTo>
                    <a:pt x="39735" y="33521"/>
                  </a:lnTo>
                  <a:lnTo>
                    <a:pt x="41007" y="32820"/>
                  </a:lnTo>
                  <a:close/>
                  <a:moveTo>
                    <a:pt x="1421" y="0"/>
                  </a:moveTo>
                  <a:lnTo>
                    <a:pt x="1587" y="184"/>
                  </a:lnTo>
                  <a:lnTo>
                    <a:pt x="1771" y="350"/>
                  </a:lnTo>
                  <a:lnTo>
                    <a:pt x="1974" y="516"/>
                  </a:lnTo>
                  <a:lnTo>
                    <a:pt x="2232" y="664"/>
                  </a:lnTo>
                  <a:lnTo>
                    <a:pt x="1900" y="701"/>
                  </a:lnTo>
                  <a:lnTo>
                    <a:pt x="1605" y="793"/>
                  </a:lnTo>
                  <a:lnTo>
                    <a:pt x="1347" y="903"/>
                  </a:lnTo>
                  <a:lnTo>
                    <a:pt x="1236" y="977"/>
                  </a:lnTo>
                  <a:lnTo>
                    <a:pt x="1126" y="1051"/>
                  </a:lnTo>
                  <a:lnTo>
                    <a:pt x="1015" y="1143"/>
                  </a:lnTo>
                  <a:lnTo>
                    <a:pt x="923" y="1235"/>
                  </a:lnTo>
                  <a:lnTo>
                    <a:pt x="849" y="1346"/>
                  </a:lnTo>
                  <a:lnTo>
                    <a:pt x="775" y="1457"/>
                  </a:lnTo>
                  <a:lnTo>
                    <a:pt x="702" y="1586"/>
                  </a:lnTo>
                  <a:lnTo>
                    <a:pt x="665" y="1715"/>
                  </a:lnTo>
                  <a:lnTo>
                    <a:pt x="609" y="1844"/>
                  </a:lnTo>
                  <a:lnTo>
                    <a:pt x="573" y="2010"/>
                  </a:lnTo>
                  <a:lnTo>
                    <a:pt x="554" y="2157"/>
                  </a:lnTo>
                  <a:lnTo>
                    <a:pt x="554" y="2305"/>
                  </a:lnTo>
                  <a:lnTo>
                    <a:pt x="554" y="2452"/>
                  </a:lnTo>
                  <a:lnTo>
                    <a:pt x="573" y="2600"/>
                  </a:lnTo>
                  <a:lnTo>
                    <a:pt x="609" y="2729"/>
                  </a:lnTo>
                  <a:lnTo>
                    <a:pt x="646" y="2858"/>
                  </a:lnTo>
                  <a:lnTo>
                    <a:pt x="702" y="2987"/>
                  </a:lnTo>
                  <a:lnTo>
                    <a:pt x="775" y="3098"/>
                  </a:lnTo>
                  <a:lnTo>
                    <a:pt x="849" y="3208"/>
                  </a:lnTo>
                  <a:lnTo>
                    <a:pt x="941" y="3319"/>
                  </a:lnTo>
                  <a:lnTo>
                    <a:pt x="1163" y="3522"/>
                  </a:lnTo>
                  <a:lnTo>
                    <a:pt x="1402" y="3688"/>
                  </a:lnTo>
                  <a:lnTo>
                    <a:pt x="1697" y="3835"/>
                  </a:lnTo>
                  <a:lnTo>
                    <a:pt x="1310" y="3946"/>
                  </a:lnTo>
                  <a:lnTo>
                    <a:pt x="960" y="4075"/>
                  </a:lnTo>
                  <a:lnTo>
                    <a:pt x="812" y="4149"/>
                  </a:lnTo>
                  <a:lnTo>
                    <a:pt x="683" y="4222"/>
                  </a:lnTo>
                  <a:lnTo>
                    <a:pt x="554" y="4315"/>
                  </a:lnTo>
                  <a:lnTo>
                    <a:pt x="443" y="4407"/>
                  </a:lnTo>
                  <a:lnTo>
                    <a:pt x="351" y="4499"/>
                  </a:lnTo>
                  <a:lnTo>
                    <a:pt x="259" y="4610"/>
                  </a:lnTo>
                  <a:lnTo>
                    <a:pt x="185" y="4720"/>
                  </a:lnTo>
                  <a:lnTo>
                    <a:pt x="130" y="4849"/>
                  </a:lnTo>
                  <a:lnTo>
                    <a:pt x="75" y="4978"/>
                  </a:lnTo>
                  <a:lnTo>
                    <a:pt x="38" y="5107"/>
                  </a:lnTo>
                  <a:lnTo>
                    <a:pt x="19" y="5255"/>
                  </a:lnTo>
                  <a:lnTo>
                    <a:pt x="1" y="5402"/>
                  </a:lnTo>
                  <a:lnTo>
                    <a:pt x="1" y="5642"/>
                  </a:lnTo>
                  <a:lnTo>
                    <a:pt x="56" y="5900"/>
                  </a:lnTo>
                  <a:lnTo>
                    <a:pt x="148" y="6140"/>
                  </a:lnTo>
                  <a:lnTo>
                    <a:pt x="259" y="6361"/>
                  </a:lnTo>
                  <a:lnTo>
                    <a:pt x="425" y="6546"/>
                  </a:lnTo>
                  <a:lnTo>
                    <a:pt x="499" y="6638"/>
                  </a:lnTo>
                  <a:lnTo>
                    <a:pt x="591" y="6712"/>
                  </a:lnTo>
                  <a:lnTo>
                    <a:pt x="702" y="6785"/>
                  </a:lnTo>
                  <a:lnTo>
                    <a:pt x="812" y="6841"/>
                  </a:lnTo>
                  <a:lnTo>
                    <a:pt x="923" y="6896"/>
                  </a:lnTo>
                  <a:lnTo>
                    <a:pt x="1052" y="6933"/>
                  </a:lnTo>
                  <a:lnTo>
                    <a:pt x="1347" y="6970"/>
                  </a:lnTo>
                  <a:lnTo>
                    <a:pt x="1494" y="6988"/>
                  </a:lnTo>
                  <a:lnTo>
                    <a:pt x="1660" y="6988"/>
                  </a:lnTo>
                  <a:lnTo>
                    <a:pt x="1808" y="6970"/>
                  </a:lnTo>
                  <a:lnTo>
                    <a:pt x="1974" y="6951"/>
                  </a:lnTo>
                  <a:lnTo>
                    <a:pt x="2103" y="6896"/>
                  </a:lnTo>
                  <a:lnTo>
                    <a:pt x="2250" y="6859"/>
                  </a:lnTo>
                  <a:lnTo>
                    <a:pt x="2379" y="6785"/>
                  </a:lnTo>
                  <a:lnTo>
                    <a:pt x="2490" y="6693"/>
                  </a:lnTo>
                  <a:lnTo>
                    <a:pt x="2619" y="6601"/>
                  </a:lnTo>
                  <a:lnTo>
                    <a:pt x="2711" y="6490"/>
                  </a:lnTo>
                  <a:lnTo>
                    <a:pt x="2914" y="6287"/>
                  </a:lnTo>
                  <a:lnTo>
                    <a:pt x="3062" y="6103"/>
                  </a:lnTo>
                  <a:lnTo>
                    <a:pt x="3873" y="7560"/>
                  </a:lnTo>
                  <a:lnTo>
                    <a:pt x="3652" y="7615"/>
                  </a:lnTo>
                  <a:lnTo>
                    <a:pt x="3467" y="7707"/>
                  </a:lnTo>
                  <a:lnTo>
                    <a:pt x="3283" y="7818"/>
                  </a:lnTo>
                  <a:lnTo>
                    <a:pt x="3117" y="7965"/>
                  </a:lnTo>
                  <a:lnTo>
                    <a:pt x="2970" y="8131"/>
                  </a:lnTo>
                  <a:lnTo>
                    <a:pt x="2840" y="8316"/>
                  </a:lnTo>
                  <a:lnTo>
                    <a:pt x="2730" y="8500"/>
                  </a:lnTo>
                  <a:lnTo>
                    <a:pt x="2619" y="8721"/>
                  </a:lnTo>
                  <a:lnTo>
                    <a:pt x="2601" y="9035"/>
                  </a:lnTo>
                  <a:lnTo>
                    <a:pt x="2619" y="9330"/>
                  </a:lnTo>
                  <a:lnTo>
                    <a:pt x="2675" y="9588"/>
                  </a:lnTo>
                  <a:lnTo>
                    <a:pt x="2730" y="9717"/>
                  </a:lnTo>
                  <a:lnTo>
                    <a:pt x="2767" y="9846"/>
                  </a:lnTo>
                  <a:lnTo>
                    <a:pt x="2840" y="9957"/>
                  </a:lnTo>
                  <a:lnTo>
                    <a:pt x="2914" y="10067"/>
                  </a:lnTo>
                  <a:lnTo>
                    <a:pt x="3006" y="10159"/>
                  </a:lnTo>
                  <a:lnTo>
                    <a:pt x="3099" y="10270"/>
                  </a:lnTo>
                  <a:lnTo>
                    <a:pt x="3209" y="10362"/>
                  </a:lnTo>
                  <a:lnTo>
                    <a:pt x="3320" y="10454"/>
                  </a:lnTo>
                  <a:lnTo>
                    <a:pt x="3596" y="10602"/>
                  </a:lnTo>
                  <a:lnTo>
                    <a:pt x="3652" y="10639"/>
                  </a:lnTo>
                  <a:lnTo>
                    <a:pt x="3689" y="10694"/>
                  </a:lnTo>
                  <a:lnTo>
                    <a:pt x="3762" y="10786"/>
                  </a:lnTo>
                  <a:lnTo>
                    <a:pt x="3596" y="10786"/>
                  </a:lnTo>
                  <a:lnTo>
                    <a:pt x="3430" y="10805"/>
                  </a:lnTo>
                  <a:lnTo>
                    <a:pt x="3283" y="10823"/>
                  </a:lnTo>
                  <a:lnTo>
                    <a:pt x="3135" y="10860"/>
                  </a:lnTo>
                  <a:lnTo>
                    <a:pt x="3006" y="10915"/>
                  </a:lnTo>
                  <a:lnTo>
                    <a:pt x="2877" y="10971"/>
                  </a:lnTo>
                  <a:lnTo>
                    <a:pt x="2748" y="11044"/>
                  </a:lnTo>
                  <a:lnTo>
                    <a:pt x="2638" y="11118"/>
                  </a:lnTo>
                  <a:lnTo>
                    <a:pt x="2545" y="11192"/>
                  </a:lnTo>
                  <a:lnTo>
                    <a:pt x="2453" y="11303"/>
                  </a:lnTo>
                  <a:lnTo>
                    <a:pt x="2361" y="11395"/>
                  </a:lnTo>
                  <a:lnTo>
                    <a:pt x="2287" y="11524"/>
                  </a:lnTo>
                  <a:lnTo>
                    <a:pt x="2232" y="11634"/>
                  </a:lnTo>
                  <a:lnTo>
                    <a:pt x="2177" y="11782"/>
                  </a:lnTo>
                  <a:lnTo>
                    <a:pt x="2121" y="11911"/>
                  </a:lnTo>
                  <a:lnTo>
                    <a:pt x="2103" y="12077"/>
                  </a:lnTo>
                  <a:lnTo>
                    <a:pt x="2084" y="12206"/>
                  </a:lnTo>
                  <a:lnTo>
                    <a:pt x="2066" y="12335"/>
                  </a:lnTo>
                  <a:lnTo>
                    <a:pt x="2084" y="12483"/>
                  </a:lnTo>
                  <a:lnTo>
                    <a:pt x="2103" y="12612"/>
                  </a:lnTo>
                  <a:lnTo>
                    <a:pt x="2121" y="12741"/>
                  </a:lnTo>
                  <a:lnTo>
                    <a:pt x="2177" y="12870"/>
                  </a:lnTo>
                  <a:lnTo>
                    <a:pt x="2214" y="12980"/>
                  </a:lnTo>
                  <a:lnTo>
                    <a:pt x="2287" y="13110"/>
                  </a:lnTo>
                  <a:lnTo>
                    <a:pt x="2361" y="13220"/>
                  </a:lnTo>
                  <a:lnTo>
                    <a:pt x="2435" y="13331"/>
                  </a:lnTo>
                  <a:lnTo>
                    <a:pt x="2527" y="13423"/>
                  </a:lnTo>
                  <a:lnTo>
                    <a:pt x="2619" y="13515"/>
                  </a:lnTo>
                  <a:lnTo>
                    <a:pt x="2730" y="13607"/>
                  </a:lnTo>
                  <a:lnTo>
                    <a:pt x="2840" y="13681"/>
                  </a:lnTo>
                  <a:lnTo>
                    <a:pt x="2970" y="13736"/>
                  </a:lnTo>
                  <a:lnTo>
                    <a:pt x="3099" y="13792"/>
                  </a:lnTo>
                  <a:lnTo>
                    <a:pt x="3246" y="13847"/>
                  </a:lnTo>
                  <a:lnTo>
                    <a:pt x="3412" y="13866"/>
                  </a:lnTo>
                  <a:lnTo>
                    <a:pt x="3560" y="13884"/>
                  </a:lnTo>
                  <a:lnTo>
                    <a:pt x="3836" y="13884"/>
                  </a:lnTo>
                  <a:lnTo>
                    <a:pt x="3984" y="13847"/>
                  </a:lnTo>
                  <a:lnTo>
                    <a:pt x="4131" y="13792"/>
                  </a:lnTo>
                  <a:lnTo>
                    <a:pt x="4260" y="13736"/>
                  </a:lnTo>
                  <a:lnTo>
                    <a:pt x="4389" y="13663"/>
                  </a:lnTo>
                  <a:lnTo>
                    <a:pt x="4518" y="13571"/>
                  </a:lnTo>
                  <a:lnTo>
                    <a:pt x="4647" y="13460"/>
                  </a:lnTo>
                  <a:lnTo>
                    <a:pt x="4758" y="13331"/>
                  </a:lnTo>
                  <a:lnTo>
                    <a:pt x="4887" y="13202"/>
                  </a:lnTo>
                  <a:lnTo>
                    <a:pt x="4998" y="13036"/>
                  </a:lnTo>
                  <a:lnTo>
                    <a:pt x="5108" y="12870"/>
                  </a:lnTo>
                  <a:lnTo>
                    <a:pt x="5219" y="12685"/>
                  </a:lnTo>
                  <a:lnTo>
                    <a:pt x="5219" y="12980"/>
                  </a:lnTo>
                  <a:lnTo>
                    <a:pt x="5274" y="13257"/>
                  </a:lnTo>
                  <a:lnTo>
                    <a:pt x="5366" y="13515"/>
                  </a:lnTo>
                  <a:lnTo>
                    <a:pt x="5477" y="13755"/>
                  </a:lnTo>
                  <a:lnTo>
                    <a:pt x="5643" y="13958"/>
                  </a:lnTo>
                  <a:lnTo>
                    <a:pt x="5827" y="14142"/>
                  </a:lnTo>
                  <a:lnTo>
                    <a:pt x="6067" y="14308"/>
                  </a:lnTo>
                  <a:lnTo>
                    <a:pt x="6325" y="14437"/>
                  </a:lnTo>
                  <a:lnTo>
                    <a:pt x="5920" y="14585"/>
                  </a:lnTo>
                  <a:lnTo>
                    <a:pt x="5569" y="14732"/>
                  </a:lnTo>
                  <a:lnTo>
                    <a:pt x="5422" y="14824"/>
                  </a:lnTo>
                  <a:lnTo>
                    <a:pt x="5293" y="14898"/>
                  </a:lnTo>
                  <a:lnTo>
                    <a:pt x="5164" y="14990"/>
                  </a:lnTo>
                  <a:lnTo>
                    <a:pt x="5071" y="15101"/>
                  </a:lnTo>
                  <a:lnTo>
                    <a:pt x="4979" y="15193"/>
                  </a:lnTo>
                  <a:lnTo>
                    <a:pt x="4887" y="15304"/>
                  </a:lnTo>
                  <a:lnTo>
                    <a:pt x="4832" y="15414"/>
                  </a:lnTo>
                  <a:lnTo>
                    <a:pt x="4776" y="15543"/>
                  </a:lnTo>
                  <a:lnTo>
                    <a:pt x="4740" y="15672"/>
                  </a:lnTo>
                  <a:lnTo>
                    <a:pt x="4703" y="15802"/>
                  </a:lnTo>
                  <a:lnTo>
                    <a:pt x="4684" y="15949"/>
                  </a:lnTo>
                  <a:lnTo>
                    <a:pt x="4684" y="16097"/>
                  </a:lnTo>
                  <a:lnTo>
                    <a:pt x="4703" y="16336"/>
                  </a:lnTo>
                  <a:lnTo>
                    <a:pt x="4758" y="16594"/>
                  </a:lnTo>
                  <a:lnTo>
                    <a:pt x="4850" y="16816"/>
                  </a:lnTo>
                  <a:lnTo>
                    <a:pt x="4979" y="17037"/>
                  </a:lnTo>
                  <a:lnTo>
                    <a:pt x="5145" y="17221"/>
                  </a:lnTo>
                  <a:lnTo>
                    <a:pt x="5237" y="17295"/>
                  </a:lnTo>
                  <a:lnTo>
                    <a:pt x="5330" y="17369"/>
                  </a:lnTo>
                  <a:lnTo>
                    <a:pt x="5440" y="17443"/>
                  </a:lnTo>
                  <a:lnTo>
                    <a:pt x="5551" y="17498"/>
                  </a:lnTo>
                  <a:lnTo>
                    <a:pt x="5680" y="17535"/>
                  </a:lnTo>
                  <a:lnTo>
                    <a:pt x="5791" y="17572"/>
                  </a:lnTo>
                  <a:lnTo>
                    <a:pt x="5938" y="17590"/>
                  </a:lnTo>
                  <a:lnTo>
                    <a:pt x="6086" y="17590"/>
                  </a:lnTo>
                  <a:lnTo>
                    <a:pt x="6399" y="17572"/>
                  </a:lnTo>
                  <a:lnTo>
                    <a:pt x="6694" y="17535"/>
                  </a:lnTo>
                  <a:lnTo>
                    <a:pt x="6989" y="17443"/>
                  </a:lnTo>
                  <a:lnTo>
                    <a:pt x="7229" y="17350"/>
                  </a:lnTo>
                  <a:lnTo>
                    <a:pt x="7450" y="17221"/>
                  </a:lnTo>
                  <a:lnTo>
                    <a:pt x="7874" y="16945"/>
                  </a:lnTo>
                  <a:lnTo>
                    <a:pt x="7929" y="17148"/>
                  </a:lnTo>
                  <a:lnTo>
                    <a:pt x="8003" y="17350"/>
                  </a:lnTo>
                  <a:lnTo>
                    <a:pt x="8114" y="17535"/>
                  </a:lnTo>
                  <a:lnTo>
                    <a:pt x="8243" y="17682"/>
                  </a:lnTo>
                  <a:lnTo>
                    <a:pt x="8390" y="17848"/>
                  </a:lnTo>
                  <a:lnTo>
                    <a:pt x="8556" y="17977"/>
                  </a:lnTo>
                  <a:lnTo>
                    <a:pt x="8741" y="18106"/>
                  </a:lnTo>
                  <a:lnTo>
                    <a:pt x="8943" y="18217"/>
                  </a:lnTo>
                  <a:lnTo>
                    <a:pt x="8556" y="18346"/>
                  </a:lnTo>
                  <a:lnTo>
                    <a:pt x="8224" y="18475"/>
                  </a:lnTo>
                  <a:lnTo>
                    <a:pt x="7948" y="18641"/>
                  </a:lnTo>
                  <a:lnTo>
                    <a:pt x="7837" y="18715"/>
                  </a:lnTo>
                  <a:lnTo>
                    <a:pt x="7727" y="18807"/>
                  </a:lnTo>
                  <a:lnTo>
                    <a:pt x="7634" y="18899"/>
                  </a:lnTo>
                  <a:lnTo>
                    <a:pt x="7561" y="19010"/>
                  </a:lnTo>
                  <a:lnTo>
                    <a:pt x="7487" y="19120"/>
                  </a:lnTo>
                  <a:lnTo>
                    <a:pt x="7432" y="19231"/>
                  </a:lnTo>
                  <a:lnTo>
                    <a:pt x="7376" y="19360"/>
                  </a:lnTo>
                  <a:lnTo>
                    <a:pt x="7339" y="19489"/>
                  </a:lnTo>
                  <a:lnTo>
                    <a:pt x="7321" y="19618"/>
                  </a:lnTo>
                  <a:lnTo>
                    <a:pt x="7302" y="19766"/>
                  </a:lnTo>
                  <a:lnTo>
                    <a:pt x="7302" y="20024"/>
                  </a:lnTo>
                  <a:lnTo>
                    <a:pt x="7358" y="20264"/>
                  </a:lnTo>
                  <a:lnTo>
                    <a:pt x="7450" y="20503"/>
                  </a:lnTo>
                  <a:lnTo>
                    <a:pt x="7561" y="20725"/>
                  </a:lnTo>
                  <a:lnTo>
                    <a:pt x="7708" y="20927"/>
                  </a:lnTo>
                  <a:lnTo>
                    <a:pt x="7800" y="21020"/>
                  </a:lnTo>
                  <a:lnTo>
                    <a:pt x="7892" y="21093"/>
                  </a:lnTo>
                  <a:lnTo>
                    <a:pt x="8003" y="21167"/>
                  </a:lnTo>
                  <a:lnTo>
                    <a:pt x="8114" y="21222"/>
                  </a:lnTo>
                  <a:lnTo>
                    <a:pt x="8224" y="21278"/>
                  </a:lnTo>
                  <a:lnTo>
                    <a:pt x="8335" y="21315"/>
                  </a:lnTo>
                  <a:lnTo>
                    <a:pt x="8483" y="21333"/>
                  </a:lnTo>
                  <a:lnTo>
                    <a:pt x="8648" y="21351"/>
                  </a:lnTo>
                  <a:lnTo>
                    <a:pt x="8962" y="21351"/>
                  </a:lnTo>
                  <a:lnTo>
                    <a:pt x="9294" y="21296"/>
                  </a:lnTo>
                  <a:lnTo>
                    <a:pt x="9589" y="21222"/>
                  </a:lnTo>
                  <a:lnTo>
                    <a:pt x="9736" y="21167"/>
                  </a:lnTo>
                  <a:lnTo>
                    <a:pt x="9865" y="21093"/>
                  </a:lnTo>
                  <a:lnTo>
                    <a:pt x="10105" y="20927"/>
                  </a:lnTo>
                  <a:lnTo>
                    <a:pt x="10474" y="20632"/>
                  </a:lnTo>
                  <a:lnTo>
                    <a:pt x="10492" y="20817"/>
                  </a:lnTo>
                  <a:lnTo>
                    <a:pt x="10548" y="21001"/>
                  </a:lnTo>
                  <a:lnTo>
                    <a:pt x="10640" y="21185"/>
                  </a:lnTo>
                  <a:lnTo>
                    <a:pt x="10769" y="21370"/>
                  </a:lnTo>
                  <a:lnTo>
                    <a:pt x="10935" y="21536"/>
                  </a:lnTo>
                  <a:lnTo>
                    <a:pt x="11138" y="21702"/>
                  </a:lnTo>
                  <a:lnTo>
                    <a:pt x="11359" y="21868"/>
                  </a:lnTo>
                  <a:lnTo>
                    <a:pt x="11617" y="22015"/>
                  </a:lnTo>
                  <a:lnTo>
                    <a:pt x="11304" y="22071"/>
                  </a:lnTo>
                  <a:lnTo>
                    <a:pt x="11009" y="22163"/>
                  </a:lnTo>
                  <a:lnTo>
                    <a:pt x="10750" y="22273"/>
                  </a:lnTo>
                  <a:lnTo>
                    <a:pt x="10621" y="22347"/>
                  </a:lnTo>
                  <a:lnTo>
                    <a:pt x="10511" y="22421"/>
                  </a:lnTo>
                  <a:lnTo>
                    <a:pt x="10419" y="22513"/>
                  </a:lnTo>
                  <a:lnTo>
                    <a:pt x="10326" y="22605"/>
                  </a:lnTo>
                  <a:lnTo>
                    <a:pt x="10234" y="22697"/>
                  </a:lnTo>
                  <a:lnTo>
                    <a:pt x="10160" y="22826"/>
                  </a:lnTo>
                  <a:lnTo>
                    <a:pt x="10105" y="22937"/>
                  </a:lnTo>
                  <a:lnTo>
                    <a:pt x="10050" y="23066"/>
                  </a:lnTo>
                  <a:lnTo>
                    <a:pt x="10013" y="23214"/>
                  </a:lnTo>
                  <a:lnTo>
                    <a:pt x="9976" y="23380"/>
                  </a:lnTo>
                  <a:lnTo>
                    <a:pt x="9958" y="23527"/>
                  </a:lnTo>
                  <a:lnTo>
                    <a:pt x="9958" y="23675"/>
                  </a:lnTo>
                  <a:lnTo>
                    <a:pt x="9958" y="23822"/>
                  </a:lnTo>
                  <a:lnTo>
                    <a:pt x="9976" y="23970"/>
                  </a:lnTo>
                  <a:lnTo>
                    <a:pt x="10013" y="24099"/>
                  </a:lnTo>
                  <a:lnTo>
                    <a:pt x="10050" y="24228"/>
                  </a:lnTo>
                  <a:lnTo>
                    <a:pt x="10105" y="24338"/>
                  </a:lnTo>
                  <a:lnTo>
                    <a:pt x="10179" y="24449"/>
                  </a:lnTo>
                  <a:lnTo>
                    <a:pt x="10253" y="24560"/>
                  </a:lnTo>
                  <a:lnTo>
                    <a:pt x="10345" y="24670"/>
                  </a:lnTo>
                  <a:lnTo>
                    <a:pt x="10548" y="24855"/>
                  </a:lnTo>
                  <a:lnTo>
                    <a:pt x="10787" y="25021"/>
                  </a:lnTo>
                  <a:lnTo>
                    <a:pt x="11064" y="25187"/>
                  </a:lnTo>
                  <a:lnTo>
                    <a:pt x="10714" y="25223"/>
                  </a:lnTo>
                  <a:lnTo>
                    <a:pt x="10419" y="25316"/>
                  </a:lnTo>
                  <a:lnTo>
                    <a:pt x="10271" y="25371"/>
                  </a:lnTo>
                  <a:lnTo>
                    <a:pt x="10142" y="25426"/>
                  </a:lnTo>
                  <a:lnTo>
                    <a:pt x="10031" y="25500"/>
                  </a:lnTo>
                  <a:lnTo>
                    <a:pt x="9921" y="25574"/>
                  </a:lnTo>
                  <a:lnTo>
                    <a:pt x="9829" y="25666"/>
                  </a:lnTo>
                  <a:lnTo>
                    <a:pt x="9736" y="25758"/>
                  </a:lnTo>
                  <a:lnTo>
                    <a:pt x="9663" y="25869"/>
                  </a:lnTo>
                  <a:lnTo>
                    <a:pt x="9589" y="25979"/>
                  </a:lnTo>
                  <a:lnTo>
                    <a:pt x="9533" y="26090"/>
                  </a:lnTo>
                  <a:lnTo>
                    <a:pt x="9497" y="26201"/>
                  </a:lnTo>
                  <a:lnTo>
                    <a:pt x="9460" y="26330"/>
                  </a:lnTo>
                  <a:lnTo>
                    <a:pt x="9441" y="26477"/>
                  </a:lnTo>
                  <a:lnTo>
                    <a:pt x="9423" y="26754"/>
                  </a:lnTo>
                  <a:lnTo>
                    <a:pt x="9460" y="27012"/>
                  </a:lnTo>
                  <a:lnTo>
                    <a:pt x="9515" y="27252"/>
                  </a:lnTo>
                  <a:lnTo>
                    <a:pt x="9626" y="27473"/>
                  </a:lnTo>
                  <a:lnTo>
                    <a:pt x="9773" y="27676"/>
                  </a:lnTo>
                  <a:lnTo>
                    <a:pt x="9939" y="27860"/>
                  </a:lnTo>
                  <a:lnTo>
                    <a:pt x="10142" y="28008"/>
                  </a:lnTo>
                  <a:lnTo>
                    <a:pt x="10382" y="28118"/>
                  </a:lnTo>
                  <a:lnTo>
                    <a:pt x="10511" y="28155"/>
                  </a:lnTo>
                  <a:lnTo>
                    <a:pt x="10640" y="28192"/>
                  </a:lnTo>
                  <a:lnTo>
                    <a:pt x="10898" y="28229"/>
                  </a:lnTo>
                  <a:lnTo>
                    <a:pt x="11156" y="28210"/>
                  </a:lnTo>
                  <a:lnTo>
                    <a:pt x="11396" y="28174"/>
                  </a:lnTo>
                  <a:lnTo>
                    <a:pt x="11525" y="28118"/>
                  </a:lnTo>
                  <a:lnTo>
                    <a:pt x="11635" y="28081"/>
                  </a:lnTo>
                  <a:lnTo>
                    <a:pt x="11746" y="28008"/>
                  </a:lnTo>
                  <a:lnTo>
                    <a:pt x="11857" y="27934"/>
                  </a:lnTo>
                  <a:lnTo>
                    <a:pt x="11949" y="27860"/>
                  </a:lnTo>
                  <a:lnTo>
                    <a:pt x="12023" y="27768"/>
                  </a:lnTo>
                  <a:lnTo>
                    <a:pt x="12096" y="27657"/>
                  </a:lnTo>
                  <a:lnTo>
                    <a:pt x="12170" y="27547"/>
                  </a:lnTo>
                  <a:lnTo>
                    <a:pt x="12244" y="27399"/>
                  </a:lnTo>
                  <a:lnTo>
                    <a:pt x="12299" y="27233"/>
                  </a:lnTo>
                  <a:lnTo>
                    <a:pt x="12336" y="27067"/>
                  </a:lnTo>
                  <a:lnTo>
                    <a:pt x="12373" y="26901"/>
                  </a:lnTo>
                  <a:lnTo>
                    <a:pt x="12391" y="26735"/>
                  </a:lnTo>
                  <a:lnTo>
                    <a:pt x="12391" y="26569"/>
                  </a:lnTo>
                  <a:lnTo>
                    <a:pt x="12373" y="26403"/>
                  </a:lnTo>
                  <a:lnTo>
                    <a:pt x="12355" y="26256"/>
                  </a:lnTo>
                  <a:lnTo>
                    <a:pt x="12299" y="26108"/>
                  </a:lnTo>
                  <a:lnTo>
                    <a:pt x="12225" y="25979"/>
                  </a:lnTo>
                  <a:lnTo>
                    <a:pt x="12152" y="25850"/>
                  </a:lnTo>
                  <a:lnTo>
                    <a:pt x="12041" y="25721"/>
                  </a:lnTo>
                  <a:lnTo>
                    <a:pt x="11820" y="25463"/>
                  </a:lnTo>
                  <a:lnTo>
                    <a:pt x="11617" y="25205"/>
                  </a:lnTo>
                  <a:lnTo>
                    <a:pt x="11838" y="25150"/>
                  </a:lnTo>
                  <a:lnTo>
                    <a:pt x="12060" y="25076"/>
                  </a:lnTo>
                  <a:lnTo>
                    <a:pt x="12262" y="24984"/>
                  </a:lnTo>
                  <a:lnTo>
                    <a:pt x="12447" y="24873"/>
                  </a:lnTo>
                  <a:lnTo>
                    <a:pt x="12613" y="24726"/>
                  </a:lnTo>
                  <a:lnTo>
                    <a:pt x="12760" y="24560"/>
                  </a:lnTo>
                  <a:lnTo>
                    <a:pt x="12889" y="24357"/>
                  </a:lnTo>
                  <a:lnTo>
                    <a:pt x="12981" y="24117"/>
                  </a:lnTo>
                  <a:lnTo>
                    <a:pt x="13018" y="24080"/>
                  </a:lnTo>
                  <a:lnTo>
                    <a:pt x="13074" y="24025"/>
                  </a:lnTo>
                  <a:lnTo>
                    <a:pt x="13184" y="23951"/>
                  </a:lnTo>
                  <a:lnTo>
                    <a:pt x="13147" y="24099"/>
                  </a:lnTo>
                  <a:lnTo>
                    <a:pt x="13129" y="24228"/>
                  </a:lnTo>
                  <a:lnTo>
                    <a:pt x="13129" y="24357"/>
                  </a:lnTo>
                  <a:lnTo>
                    <a:pt x="13129" y="24486"/>
                  </a:lnTo>
                  <a:lnTo>
                    <a:pt x="13147" y="24597"/>
                  </a:lnTo>
                  <a:lnTo>
                    <a:pt x="13184" y="24726"/>
                  </a:lnTo>
                  <a:lnTo>
                    <a:pt x="13240" y="24836"/>
                  </a:lnTo>
                  <a:lnTo>
                    <a:pt x="13295" y="24928"/>
                  </a:lnTo>
                  <a:lnTo>
                    <a:pt x="13424" y="25131"/>
                  </a:lnTo>
                  <a:lnTo>
                    <a:pt x="13590" y="25316"/>
                  </a:lnTo>
                  <a:lnTo>
                    <a:pt x="13774" y="25500"/>
                  </a:lnTo>
                  <a:lnTo>
                    <a:pt x="13977" y="25666"/>
                  </a:lnTo>
                  <a:lnTo>
                    <a:pt x="13590" y="25850"/>
                  </a:lnTo>
                  <a:lnTo>
                    <a:pt x="13276" y="26035"/>
                  </a:lnTo>
                  <a:lnTo>
                    <a:pt x="13147" y="26145"/>
                  </a:lnTo>
                  <a:lnTo>
                    <a:pt x="13018" y="26238"/>
                  </a:lnTo>
                  <a:lnTo>
                    <a:pt x="12926" y="26348"/>
                  </a:lnTo>
                  <a:lnTo>
                    <a:pt x="12834" y="26459"/>
                  </a:lnTo>
                  <a:lnTo>
                    <a:pt x="12760" y="26569"/>
                  </a:lnTo>
                  <a:lnTo>
                    <a:pt x="12686" y="26680"/>
                  </a:lnTo>
                  <a:lnTo>
                    <a:pt x="12650" y="26809"/>
                  </a:lnTo>
                  <a:lnTo>
                    <a:pt x="12613" y="26938"/>
                  </a:lnTo>
                  <a:lnTo>
                    <a:pt x="12594" y="27067"/>
                  </a:lnTo>
                  <a:lnTo>
                    <a:pt x="12594" y="27215"/>
                  </a:lnTo>
                  <a:lnTo>
                    <a:pt x="12594" y="27344"/>
                  </a:lnTo>
                  <a:lnTo>
                    <a:pt x="12613" y="27510"/>
                  </a:lnTo>
                  <a:lnTo>
                    <a:pt x="12668" y="27749"/>
                  </a:lnTo>
                  <a:lnTo>
                    <a:pt x="12760" y="27989"/>
                  </a:lnTo>
                  <a:lnTo>
                    <a:pt x="12889" y="28192"/>
                  </a:lnTo>
                  <a:lnTo>
                    <a:pt x="13037" y="28376"/>
                  </a:lnTo>
                  <a:lnTo>
                    <a:pt x="13240" y="28542"/>
                  </a:lnTo>
                  <a:lnTo>
                    <a:pt x="13442" y="28653"/>
                  </a:lnTo>
                  <a:lnTo>
                    <a:pt x="13682" y="28745"/>
                  </a:lnTo>
                  <a:lnTo>
                    <a:pt x="13922" y="28800"/>
                  </a:lnTo>
                  <a:lnTo>
                    <a:pt x="14180" y="28819"/>
                  </a:lnTo>
                  <a:lnTo>
                    <a:pt x="14438" y="28782"/>
                  </a:lnTo>
                  <a:lnTo>
                    <a:pt x="14659" y="28727"/>
                  </a:lnTo>
                  <a:lnTo>
                    <a:pt x="14899" y="28616"/>
                  </a:lnTo>
                  <a:lnTo>
                    <a:pt x="15102" y="28487"/>
                  </a:lnTo>
                  <a:lnTo>
                    <a:pt x="15268" y="28321"/>
                  </a:lnTo>
                  <a:lnTo>
                    <a:pt x="15434" y="28118"/>
                  </a:lnTo>
                  <a:lnTo>
                    <a:pt x="15544" y="27897"/>
                  </a:lnTo>
                  <a:lnTo>
                    <a:pt x="15600" y="27749"/>
                  </a:lnTo>
                  <a:lnTo>
                    <a:pt x="15637" y="27620"/>
                  </a:lnTo>
                  <a:lnTo>
                    <a:pt x="15655" y="27491"/>
                  </a:lnTo>
                  <a:lnTo>
                    <a:pt x="15673" y="27362"/>
                  </a:lnTo>
                  <a:lnTo>
                    <a:pt x="15673" y="27233"/>
                  </a:lnTo>
                  <a:lnTo>
                    <a:pt x="15673" y="27104"/>
                  </a:lnTo>
                  <a:lnTo>
                    <a:pt x="15637" y="26975"/>
                  </a:lnTo>
                  <a:lnTo>
                    <a:pt x="15618" y="26846"/>
                  </a:lnTo>
                  <a:lnTo>
                    <a:pt x="15563" y="26735"/>
                  </a:lnTo>
                  <a:lnTo>
                    <a:pt x="15507" y="26606"/>
                  </a:lnTo>
                  <a:lnTo>
                    <a:pt x="15342" y="26367"/>
                  </a:lnTo>
                  <a:lnTo>
                    <a:pt x="15139" y="26127"/>
                  </a:lnTo>
                  <a:lnTo>
                    <a:pt x="14881" y="25887"/>
                  </a:lnTo>
                  <a:lnTo>
                    <a:pt x="16116" y="25076"/>
                  </a:lnTo>
                  <a:lnTo>
                    <a:pt x="17148" y="26274"/>
                  </a:lnTo>
                  <a:lnTo>
                    <a:pt x="16872" y="26348"/>
                  </a:lnTo>
                  <a:lnTo>
                    <a:pt x="16614" y="26440"/>
                  </a:lnTo>
                  <a:lnTo>
                    <a:pt x="16392" y="26569"/>
                  </a:lnTo>
                  <a:lnTo>
                    <a:pt x="16300" y="26662"/>
                  </a:lnTo>
                  <a:lnTo>
                    <a:pt x="16208" y="26754"/>
                  </a:lnTo>
                  <a:lnTo>
                    <a:pt x="16116" y="26846"/>
                  </a:lnTo>
                  <a:lnTo>
                    <a:pt x="16042" y="26938"/>
                  </a:lnTo>
                  <a:lnTo>
                    <a:pt x="15968" y="27067"/>
                  </a:lnTo>
                  <a:lnTo>
                    <a:pt x="15913" y="27178"/>
                  </a:lnTo>
                  <a:lnTo>
                    <a:pt x="15858" y="27307"/>
                  </a:lnTo>
                  <a:lnTo>
                    <a:pt x="15802" y="27454"/>
                  </a:lnTo>
                  <a:lnTo>
                    <a:pt x="15784" y="27602"/>
                  </a:lnTo>
                  <a:lnTo>
                    <a:pt x="15766" y="27768"/>
                  </a:lnTo>
                  <a:lnTo>
                    <a:pt x="15747" y="27989"/>
                  </a:lnTo>
                  <a:lnTo>
                    <a:pt x="15784" y="28210"/>
                  </a:lnTo>
                  <a:lnTo>
                    <a:pt x="15858" y="28432"/>
                  </a:lnTo>
                  <a:lnTo>
                    <a:pt x="15968" y="28635"/>
                  </a:lnTo>
                  <a:lnTo>
                    <a:pt x="16097" y="28819"/>
                  </a:lnTo>
                  <a:lnTo>
                    <a:pt x="16245" y="28985"/>
                  </a:lnTo>
                  <a:lnTo>
                    <a:pt x="16429" y="29132"/>
                  </a:lnTo>
                  <a:lnTo>
                    <a:pt x="16632" y="29243"/>
                  </a:lnTo>
                  <a:lnTo>
                    <a:pt x="16798" y="29317"/>
                  </a:lnTo>
                  <a:lnTo>
                    <a:pt x="16964" y="29372"/>
                  </a:lnTo>
                  <a:lnTo>
                    <a:pt x="17112" y="29409"/>
                  </a:lnTo>
                  <a:lnTo>
                    <a:pt x="17259" y="29427"/>
                  </a:lnTo>
                  <a:lnTo>
                    <a:pt x="17407" y="29427"/>
                  </a:lnTo>
                  <a:lnTo>
                    <a:pt x="17554" y="29409"/>
                  </a:lnTo>
                  <a:lnTo>
                    <a:pt x="17702" y="29372"/>
                  </a:lnTo>
                  <a:lnTo>
                    <a:pt x="17831" y="29335"/>
                  </a:lnTo>
                  <a:lnTo>
                    <a:pt x="17960" y="29280"/>
                  </a:lnTo>
                  <a:lnTo>
                    <a:pt x="18089" y="29206"/>
                  </a:lnTo>
                  <a:lnTo>
                    <a:pt x="18218" y="29114"/>
                  </a:lnTo>
                  <a:lnTo>
                    <a:pt x="18347" y="29022"/>
                  </a:lnTo>
                  <a:lnTo>
                    <a:pt x="18568" y="28800"/>
                  </a:lnTo>
                  <a:lnTo>
                    <a:pt x="18789" y="28524"/>
                  </a:lnTo>
                  <a:lnTo>
                    <a:pt x="18882" y="28837"/>
                  </a:lnTo>
                  <a:lnTo>
                    <a:pt x="18974" y="29095"/>
                  </a:lnTo>
                  <a:lnTo>
                    <a:pt x="19121" y="29335"/>
                  </a:lnTo>
                  <a:lnTo>
                    <a:pt x="19269" y="29538"/>
                  </a:lnTo>
                  <a:lnTo>
                    <a:pt x="19361" y="29630"/>
                  </a:lnTo>
                  <a:lnTo>
                    <a:pt x="19472" y="29704"/>
                  </a:lnTo>
                  <a:lnTo>
                    <a:pt x="19564" y="29778"/>
                  </a:lnTo>
                  <a:lnTo>
                    <a:pt x="19674" y="29851"/>
                  </a:lnTo>
                  <a:lnTo>
                    <a:pt x="19804" y="29888"/>
                  </a:lnTo>
                  <a:lnTo>
                    <a:pt x="19933" y="29944"/>
                  </a:lnTo>
                  <a:lnTo>
                    <a:pt x="20062" y="29962"/>
                  </a:lnTo>
                  <a:lnTo>
                    <a:pt x="20209" y="29999"/>
                  </a:lnTo>
                  <a:lnTo>
                    <a:pt x="20357" y="30017"/>
                  </a:lnTo>
                  <a:lnTo>
                    <a:pt x="20504" y="30017"/>
                  </a:lnTo>
                  <a:lnTo>
                    <a:pt x="20652" y="29999"/>
                  </a:lnTo>
                  <a:lnTo>
                    <a:pt x="20781" y="29980"/>
                  </a:lnTo>
                  <a:lnTo>
                    <a:pt x="20910" y="29944"/>
                  </a:lnTo>
                  <a:lnTo>
                    <a:pt x="21039" y="29888"/>
                  </a:lnTo>
                  <a:lnTo>
                    <a:pt x="21150" y="29833"/>
                  </a:lnTo>
                  <a:lnTo>
                    <a:pt x="21260" y="29759"/>
                  </a:lnTo>
                  <a:lnTo>
                    <a:pt x="21371" y="29685"/>
                  </a:lnTo>
                  <a:lnTo>
                    <a:pt x="21463" y="29593"/>
                  </a:lnTo>
                  <a:lnTo>
                    <a:pt x="21666" y="29390"/>
                  </a:lnTo>
                  <a:lnTo>
                    <a:pt x="21832" y="29132"/>
                  </a:lnTo>
                  <a:lnTo>
                    <a:pt x="21979" y="28856"/>
                  </a:lnTo>
                  <a:lnTo>
                    <a:pt x="22016" y="29151"/>
                  </a:lnTo>
                  <a:lnTo>
                    <a:pt x="22071" y="29427"/>
                  </a:lnTo>
                  <a:lnTo>
                    <a:pt x="22164" y="29667"/>
                  </a:lnTo>
                  <a:lnTo>
                    <a:pt x="22293" y="29888"/>
                  </a:lnTo>
                  <a:lnTo>
                    <a:pt x="22459" y="30091"/>
                  </a:lnTo>
                  <a:lnTo>
                    <a:pt x="22661" y="30276"/>
                  </a:lnTo>
                  <a:lnTo>
                    <a:pt x="22883" y="30423"/>
                  </a:lnTo>
                  <a:lnTo>
                    <a:pt x="23159" y="30552"/>
                  </a:lnTo>
                  <a:lnTo>
                    <a:pt x="22625" y="30681"/>
                  </a:lnTo>
                  <a:lnTo>
                    <a:pt x="22385" y="30773"/>
                  </a:lnTo>
                  <a:lnTo>
                    <a:pt x="22145" y="30902"/>
                  </a:lnTo>
                  <a:lnTo>
                    <a:pt x="21961" y="31068"/>
                  </a:lnTo>
                  <a:lnTo>
                    <a:pt x="21776" y="31253"/>
                  </a:lnTo>
                  <a:lnTo>
                    <a:pt x="21647" y="31474"/>
                  </a:lnTo>
                  <a:lnTo>
                    <a:pt x="21555" y="31695"/>
                  </a:lnTo>
                  <a:lnTo>
                    <a:pt x="21481" y="31935"/>
                  </a:lnTo>
                  <a:lnTo>
                    <a:pt x="21481" y="32064"/>
                  </a:lnTo>
                  <a:lnTo>
                    <a:pt x="21463" y="32193"/>
                  </a:lnTo>
                  <a:lnTo>
                    <a:pt x="21481" y="32341"/>
                  </a:lnTo>
                  <a:lnTo>
                    <a:pt x="21500" y="32470"/>
                  </a:lnTo>
                  <a:lnTo>
                    <a:pt x="21518" y="32599"/>
                  </a:lnTo>
                  <a:lnTo>
                    <a:pt x="21555" y="32709"/>
                  </a:lnTo>
                  <a:lnTo>
                    <a:pt x="21666" y="32949"/>
                  </a:lnTo>
                  <a:lnTo>
                    <a:pt x="21813" y="33170"/>
                  </a:lnTo>
                  <a:lnTo>
                    <a:pt x="21998" y="33355"/>
                  </a:lnTo>
                  <a:lnTo>
                    <a:pt x="22219" y="33502"/>
                  </a:lnTo>
                  <a:lnTo>
                    <a:pt x="22330" y="33576"/>
                  </a:lnTo>
                  <a:lnTo>
                    <a:pt x="22459" y="33631"/>
                  </a:lnTo>
                  <a:lnTo>
                    <a:pt x="22588" y="33668"/>
                  </a:lnTo>
                  <a:lnTo>
                    <a:pt x="22717" y="33705"/>
                  </a:lnTo>
                  <a:lnTo>
                    <a:pt x="22975" y="33742"/>
                  </a:lnTo>
                  <a:lnTo>
                    <a:pt x="23233" y="33723"/>
                  </a:lnTo>
                  <a:lnTo>
                    <a:pt x="23473" y="33687"/>
                  </a:lnTo>
                  <a:lnTo>
                    <a:pt x="23694" y="33594"/>
                  </a:lnTo>
                  <a:lnTo>
                    <a:pt x="23915" y="33465"/>
                  </a:lnTo>
                  <a:lnTo>
                    <a:pt x="24118" y="33299"/>
                  </a:lnTo>
                  <a:lnTo>
                    <a:pt x="24284" y="33115"/>
                  </a:lnTo>
                  <a:lnTo>
                    <a:pt x="24432" y="32875"/>
                  </a:lnTo>
                  <a:lnTo>
                    <a:pt x="24542" y="32672"/>
                  </a:lnTo>
                  <a:lnTo>
                    <a:pt x="24671" y="32488"/>
                  </a:lnTo>
                  <a:lnTo>
                    <a:pt x="24671" y="32802"/>
                  </a:lnTo>
                  <a:lnTo>
                    <a:pt x="24708" y="33097"/>
                  </a:lnTo>
                  <a:lnTo>
                    <a:pt x="24782" y="33373"/>
                  </a:lnTo>
                  <a:lnTo>
                    <a:pt x="24837" y="33502"/>
                  </a:lnTo>
                  <a:lnTo>
                    <a:pt x="24892" y="33613"/>
                  </a:lnTo>
                  <a:lnTo>
                    <a:pt x="24966" y="33723"/>
                  </a:lnTo>
                  <a:lnTo>
                    <a:pt x="25040" y="33816"/>
                  </a:lnTo>
                  <a:lnTo>
                    <a:pt x="25132" y="33908"/>
                  </a:lnTo>
                  <a:lnTo>
                    <a:pt x="25224" y="33982"/>
                  </a:lnTo>
                  <a:lnTo>
                    <a:pt x="25335" y="34055"/>
                  </a:lnTo>
                  <a:lnTo>
                    <a:pt x="25446" y="34129"/>
                  </a:lnTo>
                  <a:lnTo>
                    <a:pt x="25556" y="34166"/>
                  </a:lnTo>
                  <a:lnTo>
                    <a:pt x="25704" y="34203"/>
                  </a:lnTo>
                  <a:lnTo>
                    <a:pt x="25851" y="34240"/>
                  </a:lnTo>
                  <a:lnTo>
                    <a:pt x="25999" y="34258"/>
                  </a:lnTo>
                  <a:lnTo>
                    <a:pt x="26331" y="34258"/>
                  </a:lnTo>
                  <a:lnTo>
                    <a:pt x="26644" y="34203"/>
                  </a:lnTo>
                  <a:lnTo>
                    <a:pt x="26958" y="34129"/>
                  </a:lnTo>
                  <a:lnTo>
                    <a:pt x="27087" y="34074"/>
                  </a:lnTo>
                  <a:lnTo>
                    <a:pt x="27234" y="34000"/>
                  </a:lnTo>
                  <a:lnTo>
                    <a:pt x="27474" y="33834"/>
                  </a:lnTo>
                  <a:lnTo>
                    <a:pt x="27861" y="33558"/>
                  </a:lnTo>
                  <a:lnTo>
                    <a:pt x="27916" y="33797"/>
                  </a:lnTo>
                  <a:lnTo>
                    <a:pt x="28009" y="34018"/>
                  </a:lnTo>
                  <a:lnTo>
                    <a:pt x="28119" y="34221"/>
                  </a:lnTo>
                  <a:lnTo>
                    <a:pt x="28248" y="34406"/>
                  </a:lnTo>
                  <a:lnTo>
                    <a:pt x="28433" y="34572"/>
                  </a:lnTo>
                  <a:lnTo>
                    <a:pt x="28635" y="34701"/>
                  </a:lnTo>
                  <a:lnTo>
                    <a:pt x="28875" y="34811"/>
                  </a:lnTo>
                  <a:lnTo>
                    <a:pt x="29133" y="34867"/>
                  </a:lnTo>
                  <a:lnTo>
                    <a:pt x="29299" y="34903"/>
                  </a:lnTo>
                  <a:lnTo>
                    <a:pt x="29613" y="34903"/>
                  </a:lnTo>
                  <a:lnTo>
                    <a:pt x="29760" y="34885"/>
                  </a:lnTo>
                  <a:lnTo>
                    <a:pt x="29889" y="34848"/>
                  </a:lnTo>
                  <a:lnTo>
                    <a:pt x="30018" y="34793"/>
                  </a:lnTo>
                  <a:lnTo>
                    <a:pt x="30147" y="34738"/>
                  </a:lnTo>
                  <a:lnTo>
                    <a:pt x="30258" y="34682"/>
                  </a:lnTo>
                  <a:lnTo>
                    <a:pt x="30369" y="34590"/>
                  </a:lnTo>
                  <a:lnTo>
                    <a:pt x="30479" y="34498"/>
                  </a:lnTo>
                  <a:lnTo>
                    <a:pt x="30664" y="34295"/>
                  </a:lnTo>
                  <a:lnTo>
                    <a:pt x="30830" y="34037"/>
                  </a:lnTo>
                  <a:lnTo>
                    <a:pt x="30995" y="33760"/>
                  </a:lnTo>
                  <a:lnTo>
                    <a:pt x="31069" y="34129"/>
                  </a:lnTo>
                  <a:lnTo>
                    <a:pt x="31180" y="34461"/>
                  </a:lnTo>
                  <a:lnTo>
                    <a:pt x="31309" y="34738"/>
                  </a:lnTo>
                  <a:lnTo>
                    <a:pt x="31383" y="34848"/>
                  </a:lnTo>
                  <a:lnTo>
                    <a:pt x="31456" y="34959"/>
                  </a:lnTo>
                  <a:lnTo>
                    <a:pt x="31549" y="35069"/>
                  </a:lnTo>
                  <a:lnTo>
                    <a:pt x="31641" y="35162"/>
                  </a:lnTo>
                  <a:lnTo>
                    <a:pt x="31751" y="35235"/>
                  </a:lnTo>
                  <a:lnTo>
                    <a:pt x="31862" y="35291"/>
                  </a:lnTo>
                  <a:lnTo>
                    <a:pt x="31973" y="35346"/>
                  </a:lnTo>
                  <a:lnTo>
                    <a:pt x="32102" y="35401"/>
                  </a:lnTo>
                  <a:lnTo>
                    <a:pt x="32231" y="35438"/>
                  </a:lnTo>
                  <a:lnTo>
                    <a:pt x="32378" y="35457"/>
                  </a:lnTo>
                  <a:lnTo>
                    <a:pt x="32544" y="35475"/>
                  </a:lnTo>
                  <a:lnTo>
                    <a:pt x="32839" y="35475"/>
                  </a:lnTo>
                  <a:lnTo>
                    <a:pt x="32968" y="35438"/>
                  </a:lnTo>
                  <a:lnTo>
                    <a:pt x="33097" y="35420"/>
                  </a:lnTo>
                  <a:lnTo>
                    <a:pt x="33227" y="35364"/>
                  </a:lnTo>
                  <a:lnTo>
                    <a:pt x="33356" y="35309"/>
                  </a:lnTo>
                  <a:lnTo>
                    <a:pt x="33466" y="35235"/>
                  </a:lnTo>
                  <a:lnTo>
                    <a:pt x="33577" y="35162"/>
                  </a:lnTo>
                  <a:lnTo>
                    <a:pt x="33669" y="35069"/>
                  </a:lnTo>
                  <a:lnTo>
                    <a:pt x="33872" y="34867"/>
                  </a:lnTo>
                  <a:lnTo>
                    <a:pt x="34038" y="34608"/>
                  </a:lnTo>
                  <a:lnTo>
                    <a:pt x="34185" y="34332"/>
                  </a:lnTo>
                  <a:lnTo>
                    <a:pt x="34259" y="34719"/>
                  </a:lnTo>
                  <a:lnTo>
                    <a:pt x="34370" y="35033"/>
                  </a:lnTo>
                  <a:lnTo>
                    <a:pt x="34517" y="35309"/>
                  </a:lnTo>
                  <a:lnTo>
                    <a:pt x="34591" y="35438"/>
                  </a:lnTo>
                  <a:lnTo>
                    <a:pt x="34665" y="35549"/>
                  </a:lnTo>
                  <a:lnTo>
                    <a:pt x="34757" y="35641"/>
                  </a:lnTo>
                  <a:lnTo>
                    <a:pt x="34849" y="35733"/>
                  </a:lnTo>
                  <a:lnTo>
                    <a:pt x="34941" y="35807"/>
                  </a:lnTo>
                  <a:lnTo>
                    <a:pt x="35052" y="35881"/>
                  </a:lnTo>
                  <a:lnTo>
                    <a:pt x="35181" y="35936"/>
                  </a:lnTo>
                  <a:lnTo>
                    <a:pt x="35292" y="35973"/>
                  </a:lnTo>
                  <a:lnTo>
                    <a:pt x="35439" y="36010"/>
                  </a:lnTo>
                  <a:lnTo>
                    <a:pt x="35568" y="36028"/>
                  </a:lnTo>
                  <a:lnTo>
                    <a:pt x="35734" y="36047"/>
                  </a:lnTo>
                  <a:lnTo>
                    <a:pt x="36029" y="36047"/>
                  </a:lnTo>
                  <a:lnTo>
                    <a:pt x="36177" y="36010"/>
                  </a:lnTo>
                  <a:lnTo>
                    <a:pt x="36306" y="35973"/>
                  </a:lnTo>
                  <a:lnTo>
                    <a:pt x="36435" y="35936"/>
                  </a:lnTo>
                  <a:lnTo>
                    <a:pt x="36545" y="35881"/>
                  </a:lnTo>
                  <a:lnTo>
                    <a:pt x="36674" y="35807"/>
                  </a:lnTo>
                  <a:lnTo>
                    <a:pt x="36767" y="35715"/>
                  </a:lnTo>
                  <a:lnTo>
                    <a:pt x="36877" y="35623"/>
                  </a:lnTo>
                  <a:lnTo>
                    <a:pt x="37080" y="35401"/>
                  </a:lnTo>
                  <a:lnTo>
                    <a:pt x="37246" y="35143"/>
                  </a:lnTo>
                  <a:lnTo>
                    <a:pt x="37394" y="34848"/>
                  </a:lnTo>
                  <a:lnTo>
                    <a:pt x="37430" y="35143"/>
                  </a:lnTo>
                  <a:lnTo>
                    <a:pt x="37486" y="35401"/>
                  </a:lnTo>
                  <a:lnTo>
                    <a:pt x="37578" y="35641"/>
                  </a:lnTo>
                  <a:lnTo>
                    <a:pt x="37689" y="35862"/>
                  </a:lnTo>
                  <a:lnTo>
                    <a:pt x="37836" y="36065"/>
                  </a:lnTo>
                  <a:lnTo>
                    <a:pt x="38002" y="36249"/>
                  </a:lnTo>
                  <a:lnTo>
                    <a:pt x="38223" y="36415"/>
                  </a:lnTo>
                  <a:lnTo>
                    <a:pt x="38463" y="36544"/>
                  </a:lnTo>
                  <a:lnTo>
                    <a:pt x="38113" y="36655"/>
                  </a:lnTo>
                  <a:lnTo>
                    <a:pt x="37947" y="36710"/>
                  </a:lnTo>
                  <a:lnTo>
                    <a:pt x="37781" y="36784"/>
                  </a:lnTo>
                  <a:lnTo>
                    <a:pt x="37652" y="36858"/>
                  </a:lnTo>
                  <a:lnTo>
                    <a:pt x="37523" y="36932"/>
                  </a:lnTo>
                  <a:lnTo>
                    <a:pt x="37412" y="37024"/>
                  </a:lnTo>
                  <a:lnTo>
                    <a:pt x="37301" y="37116"/>
                  </a:lnTo>
                  <a:lnTo>
                    <a:pt x="37209" y="37208"/>
                  </a:lnTo>
                  <a:lnTo>
                    <a:pt x="37135" y="37319"/>
                  </a:lnTo>
                  <a:lnTo>
                    <a:pt x="37080" y="37430"/>
                  </a:lnTo>
                  <a:lnTo>
                    <a:pt x="37025" y="37559"/>
                  </a:lnTo>
                  <a:lnTo>
                    <a:pt x="36969" y="37688"/>
                  </a:lnTo>
                  <a:lnTo>
                    <a:pt x="36951" y="37817"/>
                  </a:lnTo>
                  <a:lnTo>
                    <a:pt x="36933" y="37946"/>
                  </a:lnTo>
                  <a:lnTo>
                    <a:pt x="36914" y="38093"/>
                  </a:lnTo>
                  <a:lnTo>
                    <a:pt x="36933" y="38351"/>
                  </a:lnTo>
                  <a:lnTo>
                    <a:pt x="36988" y="38591"/>
                  </a:lnTo>
                  <a:lnTo>
                    <a:pt x="37099" y="38831"/>
                  </a:lnTo>
                  <a:lnTo>
                    <a:pt x="37228" y="39034"/>
                  </a:lnTo>
                  <a:lnTo>
                    <a:pt x="37375" y="39218"/>
                  </a:lnTo>
                  <a:lnTo>
                    <a:pt x="37559" y="39384"/>
                  </a:lnTo>
                  <a:lnTo>
                    <a:pt x="37781" y="39513"/>
                  </a:lnTo>
                  <a:lnTo>
                    <a:pt x="37891" y="39550"/>
                  </a:lnTo>
                  <a:lnTo>
                    <a:pt x="38020" y="39587"/>
                  </a:lnTo>
                  <a:lnTo>
                    <a:pt x="38149" y="39624"/>
                  </a:lnTo>
                  <a:lnTo>
                    <a:pt x="38279" y="39642"/>
                  </a:lnTo>
                  <a:lnTo>
                    <a:pt x="38408" y="39661"/>
                  </a:lnTo>
                  <a:lnTo>
                    <a:pt x="38537" y="39642"/>
                  </a:lnTo>
                  <a:lnTo>
                    <a:pt x="38795" y="39605"/>
                  </a:lnTo>
                  <a:lnTo>
                    <a:pt x="39053" y="39531"/>
                  </a:lnTo>
                  <a:lnTo>
                    <a:pt x="39274" y="39402"/>
                  </a:lnTo>
                  <a:lnTo>
                    <a:pt x="39385" y="39329"/>
                  </a:lnTo>
                  <a:lnTo>
                    <a:pt x="39477" y="39255"/>
                  </a:lnTo>
                  <a:lnTo>
                    <a:pt x="39569" y="39163"/>
                  </a:lnTo>
                  <a:lnTo>
                    <a:pt x="39661" y="39052"/>
                  </a:lnTo>
                  <a:lnTo>
                    <a:pt x="39735" y="38941"/>
                  </a:lnTo>
                  <a:lnTo>
                    <a:pt x="39809" y="38831"/>
                  </a:lnTo>
                  <a:lnTo>
                    <a:pt x="39864" y="38683"/>
                  </a:lnTo>
                  <a:lnTo>
                    <a:pt x="39920" y="38554"/>
                  </a:lnTo>
                  <a:lnTo>
                    <a:pt x="39956" y="38425"/>
                  </a:lnTo>
                  <a:lnTo>
                    <a:pt x="39975" y="38296"/>
                  </a:lnTo>
                  <a:lnTo>
                    <a:pt x="39975" y="38149"/>
                  </a:lnTo>
                  <a:lnTo>
                    <a:pt x="39975" y="38020"/>
                  </a:lnTo>
                  <a:lnTo>
                    <a:pt x="39956" y="37890"/>
                  </a:lnTo>
                  <a:lnTo>
                    <a:pt x="39920" y="37761"/>
                  </a:lnTo>
                  <a:lnTo>
                    <a:pt x="39883" y="37632"/>
                  </a:lnTo>
                  <a:lnTo>
                    <a:pt x="39809" y="37503"/>
                  </a:lnTo>
                  <a:lnTo>
                    <a:pt x="39735" y="37374"/>
                  </a:lnTo>
                  <a:lnTo>
                    <a:pt x="39661" y="37245"/>
                  </a:lnTo>
                  <a:lnTo>
                    <a:pt x="39440" y="36987"/>
                  </a:lnTo>
                  <a:lnTo>
                    <a:pt x="39182" y="36729"/>
                  </a:lnTo>
                  <a:lnTo>
                    <a:pt x="40436" y="35899"/>
                  </a:lnTo>
                  <a:lnTo>
                    <a:pt x="41395" y="37171"/>
                  </a:lnTo>
                  <a:lnTo>
                    <a:pt x="41100" y="37282"/>
                  </a:lnTo>
                  <a:lnTo>
                    <a:pt x="40823" y="37411"/>
                  </a:lnTo>
                  <a:lnTo>
                    <a:pt x="40602" y="37577"/>
                  </a:lnTo>
                  <a:lnTo>
                    <a:pt x="40510" y="37669"/>
                  </a:lnTo>
                  <a:lnTo>
                    <a:pt x="40436" y="37761"/>
                  </a:lnTo>
                  <a:lnTo>
                    <a:pt x="40344" y="37872"/>
                  </a:lnTo>
                  <a:lnTo>
                    <a:pt x="40288" y="37964"/>
                  </a:lnTo>
                  <a:lnTo>
                    <a:pt x="40233" y="38093"/>
                  </a:lnTo>
                  <a:lnTo>
                    <a:pt x="40196" y="38204"/>
                  </a:lnTo>
                  <a:lnTo>
                    <a:pt x="40159" y="38333"/>
                  </a:lnTo>
                  <a:lnTo>
                    <a:pt x="40141" y="38480"/>
                  </a:lnTo>
                  <a:lnTo>
                    <a:pt x="40122" y="38757"/>
                  </a:lnTo>
                  <a:lnTo>
                    <a:pt x="40159" y="39015"/>
                  </a:lnTo>
                  <a:lnTo>
                    <a:pt x="40233" y="39236"/>
                  </a:lnTo>
                  <a:lnTo>
                    <a:pt x="40325" y="39458"/>
                  </a:lnTo>
                  <a:lnTo>
                    <a:pt x="40473" y="39661"/>
                  </a:lnTo>
                  <a:lnTo>
                    <a:pt x="40620" y="39826"/>
                  </a:lnTo>
                  <a:lnTo>
                    <a:pt x="40823" y="39974"/>
                  </a:lnTo>
                  <a:lnTo>
                    <a:pt x="41026" y="40085"/>
                  </a:lnTo>
                  <a:lnTo>
                    <a:pt x="41266" y="40177"/>
                  </a:lnTo>
                  <a:lnTo>
                    <a:pt x="41413" y="40195"/>
                  </a:lnTo>
                  <a:lnTo>
                    <a:pt x="41579" y="40214"/>
                  </a:lnTo>
                  <a:lnTo>
                    <a:pt x="41726" y="40214"/>
                  </a:lnTo>
                  <a:lnTo>
                    <a:pt x="41892" y="40195"/>
                  </a:lnTo>
                  <a:lnTo>
                    <a:pt x="42040" y="40158"/>
                  </a:lnTo>
                  <a:lnTo>
                    <a:pt x="42187" y="40121"/>
                  </a:lnTo>
                  <a:lnTo>
                    <a:pt x="42335" y="40066"/>
                  </a:lnTo>
                  <a:lnTo>
                    <a:pt x="42464" y="39992"/>
                  </a:lnTo>
                  <a:lnTo>
                    <a:pt x="42464" y="37393"/>
                  </a:lnTo>
                  <a:lnTo>
                    <a:pt x="42409" y="37319"/>
                  </a:lnTo>
                  <a:lnTo>
                    <a:pt x="42464" y="37264"/>
                  </a:lnTo>
                  <a:lnTo>
                    <a:pt x="42464" y="27786"/>
                  </a:lnTo>
                  <a:lnTo>
                    <a:pt x="41763" y="28284"/>
                  </a:lnTo>
                  <a:lnTo>
                    <a:pt x="41026" y="27196"/>
                  </a:lnTo>
                  <a:lnTo>
                    <a:pt x="42077" y="26496"/>
                  </a:lnTo>
                  <a:lnTo>
                    <a:pt x="42464" y="27012"/>
                  </a:lnTo>
                  <a:lnTo>
                    <a:pt x="42464" y="24928"/>
                  </a:lnTo>
                  <a:lnTo>
                    <a:pt x="42353" y="25002"/>
                  </a:lnTo>
                  <a:lnTo>
                    <a:pt x="41690" y="24025"/>
                  </a:lnTo>
                  <a:lnTo>
                    <a:pt x="42464" y="23490"/>
                  </a:lnTo>
                  <a:lnTo>
                    <a:pt x="42464" y="21001"/>
                  </a:lnTo>
                  <a:lnTo>
                    <a:pt x="42353" y="20854"/>
                  </a:lnTo>
                  <a:lnTo>
                    <a:pt x="42464" y="20780"/>
                  </a:lnTo>
                  <a:lnTo>
                    <a:pt x="42464" y="0"/>
                  </a:lnTo>
                  <a:lnTo>
                    <a:pt x="17775" y="0"/>
                  </a:lnTo>
                  <a:lnTo>
                    <a:pt x="17886" y="166"/>
                  </a:lnTo>
                  <a:lnTo>
                    <a:pt x="17130" y="738"/>
                  </a:lnTo>
                  <a:lnTo>
                    <a:pt x="16595" y="0"/>
                  </a:lnTo>
                  <a:lnTo>
                    <a:pt x="14235" y="0"/>
                  </a:lnTo>
                  <a:lnTo>
                    <a:pt x="13922" y="240"/>
                  </a:lnTo>
                  <a:lnTo>
                    <a:pt x="13737" y="0"/>
                  </a:lnTo>
                  <a:lnTo>
                    <a:pt x="4260" y="0"/>
                  </a:lnTo>
                  <a:lnTo>
                    <a:pt x="5016" y="1162"/>
                  </a:lnTo>
                  <a:lnTo>
                    <a:pt x="3836" y="2047"/>
                  </a:lnTo>
                  <a:lnTo>
                    <a:pt x="2859" y="756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2"/>
            <p:cNvSpPr/>
            <p:nvPr/>
          </p:nvSpPr>
          <p:spPr>
            <a:xfrm>
              <a:off x="5312925" y="416500"/>
              <a:ext cx="92225" cy="153525"/>
            </a:xfrm>
            <a:custGeom>
              <a:avLst/>
              <a:gdLst/>
              <a:ahLst/>
              <a:cxnLst/>
              <a:rect l="l" t="t" r="r" b="b"/>
              <a:pathLst>
                <a:path w="3689" h="6141" extrusionOk="0">
                  <a:moveTo>
                    <a:pt x="3688" y="1586"/>
                  </a:moveTo>
                  <a:lnTo>
                    <a:pt x="3686" y="1595"/>
                  </a:lnTo>
                  <a:lnTo>
                    <a:pt x="3688" y="1605"/>
                  </a:lnTo>
                  <a:lnTo>
                    <a:pt x="3688" y="1586"/>
                  </a:lnTo>
                  <a:close/>
                  <a:moveTo>
                    <a:pt x="1900" y="1"/>
                  </a:moveTo>
                  <a:lnTo>
                    <a:pt x="1771" y="19"/>
                  </a:lnTo>
                  <a:lnTo>
                    <a:pt x="1623" y="56"/>
                  </a:lnTo>
                  <a:lnTo>
                    <a:pt x="1494" y="111"/>
                  </a:lnTo>
                  <a:lnTo>
                    <a:pt x="1365" y="167"/>
                  </a:lnTo>
                  <a:lnTo>
                    <a:pt x="1236" y="240"/>
                  </a:lnTo>
                  <a:lnTo>
                    <a:pt x="1125" y="314"/>
                  </a:lnTo>
                  <a:lnTo>
                    <a:pt x="1015" y="406"/>
                  </a:lnTo>
                  <a:lnTo>
                    <a:pt x="922" y="498"/>
                  </a:lnTo>
                  <a:lnTo>
                    <a:pt x="830" y="591"/>
                  </a:lnTo>
                  <a:lnTo>
                    <a:pt x="757" y="701"/>
                  </a:lnTo>
                  <a:lnTo>
                    <a:pt x="683" y="830"/>
                  </a:lnTo>
                  <a:lnTo>
                    <a:pt x="627" y="959"/>
                  </a:lnTo>
                  <a:lnTo>
                    <a:pt x="591" y="1088"/>
                  </a:lnTo>
                  <a:lnTo>
                    <a:pt x="554" y="1217"/>
                  </a:lnTo>
                  <a:lnTo>
                    <a:pt x="535" y="1347"/>
                  </a:lnTo>
                  <a:lnTo>
                    <a:pt x="535" y="1494"/>
                  </a:lnTo>
                  <a:lnTo>
                    <a:pt x="554" y="1789"/>
                  </a:lnTo>
                  <a:lnTo>
                    <a:pt x="572" y="1918"/>
                  </a:lnTo>
                  <a:lnTo>
                    <a:pt x="609" y="2047"/>
                  </a:lnTo>
                  <a:lnTo>
                    <a:pt x="646" y="2158"/>
                  </a:lnTo>
                  <a:lnTo>
                    <a:pt x="701" y="2268"/>
                  </a:lnTo>
                  <a:lnTo>
                    <a:pt x="849" y="2490"/>
                  </a:lnTo>
                  <a:lnTo>
                    <a:pt x="1015" y="2656"/>
                  </a:lnTo>
                  <a:lnTo>
                    <a:pt x="1217" y="2822"/>
                  </a:lnTo>
                  <a:lnTo>
                    <a:pt x="1439" y="2951"/>
                  </a:lnTo>
                  <a:lnTo>
                    <a:pt x="1697" y="3080"/>
                  </a:lnTo>
                  <a:lnTo>
                    <a:pt x="1328" y="3135"/>
                  </a:lnTo>
                  <a:lnTo>
                    <a:pt x="1162" y="3172"/>
                  </a:lnTo>
                  <a:lnTo>
                    <a:pt x="996" y="3227"/>
                  </a:lnTo>
                  <a:lnTo>
                    <a:pt x="849" y="3283"/>
                  </a:lnTo>
                  <a:lnTo>
                    <a:pt x="720" y="3338"/>
                  </a:lnTo>
                  <a:lnTo>
                    <a:pt x="591" y="3412"/>
                  </a:lnTo>
                  <a:lnTo>
                    <a:pt x="480" y="3504"/>
                  </a:lnTo>
                  <a:lnTo>
                    <a:pt x="369" y="3596"/>
                  </a:lnTo>
                  <a:lnTo>
                    <a:pt x="296" y="3688"/>
                  </a:lnTo>
                  <a:lnTo>
                    <a:pt x="203" y="3799"/>
                  </a:lnTo>
                  <a:lnTo>
                    <a:pt x="148" y="3909"/>
                  </a:lnTo>
                  <a:lnTo>
                    <a:pt x="93" y="4039"/>
                  </a:lnTo>
                  <a:lnTo>
                    <a:pt x="56" y="4168"/>
                  </a:lnTo>
                  <a:lnTo>
                    <a:pt x="19" y="4315"/>
                  </a:lnTo>
                  <a:lnTo>
                    <a:pt x="1" y="4463"/>
                  </a:lnTo>
                  <a:lnTo>
                    <a:pt x="1" y="4610"/>
                  </a:lnTo>
                  <a:lnTo>
                    <a:pt x="1" y="4739"/>
                  </a:lnTo>
                  <a:lnTo>
                    <a:pt x="19" y="4868"/>
                  </a:lnTo>
                  <a:lnTo>
                    <a:pt x="37" y="5016"/>
                  </a:lnTo>
                  <a:lnTo>
                    <a:pt x="74" y="5126"/>
                  </a:lnTo>
                  <a:lnTo>
                    <a:pt x="130" y="5255"/>
                  </a:lnTo>
                  <a:lnTo>
                    <a:pt x="259" y="5477"/>
                  </a:lnTo>
                  <a:lnTo>
                    <a:pt x="332" y="5587"/>
                  </a:lnTo>
                  <a:lnTo>
                    <a:pt x="406" y="5680"/>
                  </a:lnTo>
                  <a:lnTo>
                    <a:pt x="498" y="5772"/>
                  </a:lnTo>
                  <a:lnTo>
                    <a:pt x="609" y="5845"/>
                  </a:lnTo>
                  <a:lnTo>
                    <a:pt x="720" y="5919"/>
                  </a:lnTo>
                  <a:lnTo>
                    <a:pt x="830" y="5993"/>
                  </a:lnTo>
                  <a:lnTo>
                    <a:pt x="941" y="6048"/>
                  </a:lnTo>
                  <a:lnTo>
                    <a:pt x="1070" y="6085"/>
                  </a:lnTo>
                  <a:lnTo>
                    <a:pt x="1199" y="6104"/>
                  </a:lnTo>
                  <a:lnTo>
                    <a:pt x="1347" y="6122"/>
                  </a:lnTo>
                  <a:lnTo>
                    <a:pt x="1476" y="6140"/>
                  </a:lnTo>
                  <a:lnTo>
                    <a:pt x="1605" y="6140"/>
                  </a:lnTo>
                  <a:lnTo>
                    <a:pt x="1734" y="6122"/>
                  </a:lnTo>
                  <a:lnTo>
                    <a:pt x="1863" y="6085"/>
                  </a:lnTo>
                  <a:lnTo>
                    <a:pt x="2103" y="6011"/>
                  </a:lnTo>
                  <a:lnTo>
                    <a:pt x="2342" y="5882"/>
                  </a:lnTo>
                  <a:lnTo>
                    <a:pt x="2434" y="5809"/>
                  </a:lnTo>
                  <a:lnTo>
                    <a:pt x="2545" y="5716"/>
                  </a:lnTo>
                  <a:lnTo>
                    <a:pt x="2637" y="5624"/>
                  </a:lnTo>
                  <a:lnTo>
                    <a:pt x="2711" y="5532"/>
                  </a:lnTo>
                  <a:lnTo>
                    <a:pt x="2803" y="5421"/>
                  </a:lnTo>
                  <a:lnTo>
                    <a:pt x="2858" y="5292"/>
                  </a:lnTo>
                  <a:lnTo>
                    <a:pt x="2914" y="5163"/>
                  </a:lnTo>
                  <a:lnTo>
                    <a:pt x="2969" y="5016"/>
                  </a:lnTo>
                  <a:lnTo>
                    <a:pt x="3006" y="4887"/>
                  </a:lnTo>
                  <a:lnTo>
                    <a:pt x="3024" y="4739"/>
                  </a:lnTo>
                  <a:lnTo>
                    <a:pt x="3024" y="4610"/>
                  </a:lnTo>
                  <a:lnTo>
                    <a:pt x="3006" y="4481"/>
                  </a:lnTo>
                  <a:lnTo>
                    <a:pt x="2988" y="4334"/>
                  </a:lnTo>
                  <a:lnTo>
                    <a:pt x="2951" y="4204"/>
                  </a:lnTo>
                  <a:lnTo>
                    <a:pt x="2877" y="4075"/>
                  </a:lnTo>
                  <a:lnTo>
                    <a:pt x="2822" y="3928"/>
                  </a:lnTo>
                  <a:lnTo>
                    <a:pt x="2729" y="3799"/>
                  </a:lnTo>
                  <a:lnTo>
                    <a:pt x="2619" y="3651"/>
                  </a:lnTo>
                  <a:lnTo>
                    <a:pt x="2490" y="3522"/>
                  </a:lnTo>
                  <a:lnTo>
                    <a:pt x="2361" y="3393"/>
                  </a:lnTo>
                  <a:lnTo>
                    <a:pt x="2047" y="3117"/>
                  </a:lnTo>
                  <a:lnTo>
                    <a:pt x="2213" y="3098"/>
                  </a:lnTo>
                  <a:lnTo>
                    <a:pt x="2379" y="3061"/>
                  </a:lnTo>
                  <a:lnTo>
                    <a:pt x="2545" y="3006"/>
                  </a:lnTo>
                  <a:lnTo>
                    <a:pt x="2674" y="2951"/>
                  </a:lnTo>
                  <a:lnTo>
                    <a:pt x="2822" y="2895"/>
                  </a:lnTo>
                  <a:lnTo>
                    <a:pt x="2932" y="2803"/>
                  </a:lnTo>
                  <a:lnTo>
                    <a:pt x="3043" y="2729"/>
                  </a:lnTo>
                  <a:lnTo>
                    <a:pt x="3153" y="2637"/>
                  </a:lnTo>
                  <a:lnTo>
                    <a:pt x="3246" y="2527"/>
                  </a:lnTo>
                  <a:lnTo>
                    <a:pt x="3338" y="2416"/>
                  </a:lnTo>
                  <a:lnTo>
                    <a:pt x="3485" y="2158"/>
                  </a:lnTo>
                  <a:lnTo>
                    <a:pt x="3596" y="1881"/>
                  </a:lnTo>
                  <a:lnTo>
                    <a:pt x="3686" y="1595"/>
                  </a:lnTo>
                  <a:lnTo>
                    <a:pt x="3559" y="1107"/>
                  </a:lnTo>
                  <a:lnTo>
                    <a:pt x="3504" y="978"/>
                  </a:lnTo>
                  <a:lnTo>
                    <a:pt x="3448" y="849"/>
                  </a:lnTo>
                  <a:lnTo>
                    <a:pt x="3393" y="738"/>
                  </a:lnTo>
                  <a:lnTo>
                    <a:pt x="3319" y="627"/>
                  </a:lnTo>
                  <a:lnTo>
                    <a:pt x="3227" y="517"/>
                  </a:lnTo>
                  <a:lnTo>
                    <a:pt x="3135" y="425"/>
                  </a:lnTo>
                  <a:lnTo>
                    <a:pt x="3043" y="332"/>
                  </a:lnTo>
                  <a:lnTo>
                    <a:pt x="2932" y="259"/>
                  </a:lnTo>
                  <a:lnTo>
                    <a:pt x="2822" y="185"/>
                  </a:lnTo>
                  <a:lnTo>
                    <a:pt x="2711" y="130"/>
                  </a:lnTo>
                  <a:lnTo>
                    <a:pt x="2582" y="74"/>
                  </a:lnTo>
                  <a:lnTo>
                    <a:pt x="2453" y="37"/>
                  </a:lnTo>
                  <a:lnTo>
                    <a:pt x="2324" y="19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2"/>
            <p:cNvSpPr/>
            <p:nvPr/>
          </p:nvSpPr>
          <p:spPr>
            <a:xfrm>
              <a:off x="5720400" y="976550"/>
              <a:ext cx="153525" cy="90375"/>
            </a:xfrm>
            <a:custGeom>
              <a:avLst/>
              <a:gdLst/>
              <a:ahLst/>
              <a:cxnLst/>
              <a:rect l="l" t="t" r="r" b="b"/>
              <a:pathLst>
                <a:path w="6141" h="3615" extrusionOk="0">
                  <a:moveTo>
                    <a:pt x="1384" y="1"/>
                  </a:moveTo>
                  <a:lnTo>
                    <a:pt x="1236" y="19"/>
                  </a:lnTo>
                  <a:lnTo>
                    <a:pt x="997" y="93"/>
                  </a:lnTo>
                  <a:lnTo>
                    <a:pt x="757" y="204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70" y="517"/>
                  </a:lnTo>
                  <a:lnTo>
                    <a:pt x="277" y="628"/>
                  </a:lnTo>
                  <a:lnTo>
                    <a:pt x="204" y="739"/>
                  </a:lnTo>
                  <a:lnTo>
                    <a:pt x="148" y="849"/>
                  </a:lnTo>
                  <a:lnTo>
                    <a:pt x="93" y="978"/>
                  </a:lnTo>
                  <a:lnTo>
                    <a:pt x="56" y="1107"/>
                  </a:lnTo>
                  <a:lnTo>
                    <a:pt x="19" y="1236"/>
                  </a:lnTo>
                  <a:lnTo>
                    <a:pt x="1" y="1494"/>
                  </a:lnTo>
                  <a:lnTo>
                    <a:pt x="19" y="1753"/>
                  </a:lnTo>
                  <a:lnTo>
                    <a:pt x="75" y="1992"/>
                  </a:lnTo>
                  <a:lnTo>
                    <a:pt x="112" y="2121"/>
                  </a:lnTo>
                  <a:lnTo>
                    <a:pt x="167" y="2232"/>
                  </a:lnTo>
                  <a:lnTo>
                    <a:pt x="222" y="2343"/>
                  </a:lnTo>
                  <a:lnTo>
                    <a:pt x="296" y="2435"/>
                  </a:lnTo>
                  <a:lnTo>
                    <a:pt x="388" y="2527"/>
                  </a:lnTo>
                  <a:lnTo>
                    <a:pt x="480" y="2619"/>
                  </a:lnTo>
                  <a:lnTo>
                    <a:pt x="591" y="2693"/>
                  </a:lnTo>
                  <a:lnTo>
                    <a:pt x="702" y="2748"/>
                  </a:lnTo>
                  <a:lnTo>
                    <a:pt x="849" y="2822"/>
                  </a:lnTo>
                  <a:lnTo>
                    <a:pt x="1015" y="2877"/>
                  </a:lnTo>
                  <a:lnTo>
                    <a:pt x="1162" y="2914"/>
                  </a:lnTo>
                  <a:lnTo>
                    <a:pt x="1347" y="2951"/>
                  </a:lnTo>
                  <a:lnTo>
                    <a:pt x="1513" y="2970"/>
                  </a:lnTo>
                  <a:lnTo>
                    <a:pt x="1679" y="2970"/>
                  </a:lnTo>
                  <a:lnTo>
                    <a:pt x="1845" y="2951"/>
                  </a:lnTo>
                  <a:lnTo>
                    <a:pt x="1992" y="2914"/>
                  </a:lnTo>
                  <a:lnTo>
                    <a:pt x="2140" y="2877"/>
                  </a:lnTo>
                  <a:lnTo>
                    <a:pt x="2269" y="2804"/>
                  </a:lnTo>
                  <a:lnTo>
                    <a:pt x="2398" y="2711"/>
                  </a:lnTo>
                  <a:lnTo>
                    <a:pt x="2527" y="2619"/>
                  </a:lnTo>
                  <a:lnTo>
                    <a:pt x="2785" y="2398"/>
                  </a:lnTo>
                  <a:lnTo>
                    <a:pt x="3025" y="2177"/>
                  </a:lnTo>
                  <a:lnTo>
                    <a:pt x="3154" y="2545"/>
                  </a:lnTo>
                  <a:lnTo>
                    <a:pt x="3320" y="2859"/>
                  </a:lnTo>
                  <a:lnTo>
                    <a:pt x="3393" y="2988"/>
                  </a:lnTo>
                  <a:lnTo>
                    <a:pt x="3486" y="3117"/>
                  </a:lnTo>
                  <a:lnTo>
                    <a:pt x="3596" y="3209"/>
                  </a:lnTo>
                  <a:lnTo>
                    <a:pt x="3689" y="3320"/>
                  </a:lnTo>
                  <a:lnTo>
                    <a:pt x="3799" y="3394"/>
                  </a:lnTo>
                  <a:lnTo>
                    <a:pt x="3910" y="3467"/>
                  </a:lnTo>
                  <a:lnTo>
                    <a:pt x="4039" y="3523"/>
                  </a:lnTo>
                  <a:lnTo>
                    <a:pt x="4168" y="3560"/>
                  </a:lnTo>
                  <a:lnTo>
                    <a:pt x="4297" y="3596"/>
                  </a:lnTo>
                  <a:lnTo>
                    <a:pt x="4444" y="3615"/>
                  </a:lnTo>
                  <a:lnTo>
                    <a:pt x="4739" y="3615"/>
                  </a:lnTo>
                  <a:lnTo>
                    <a:pt x="4887" y="3596"/>
                  </a:lnTo>
                  <a:lnTo>
                    <a:pt x="5016" y="3560"/>
                  </a:lnTo>
                  <a:lnTo>
                    <a:pt x="5145" y="3523"/>
                  </a:lnTo>
                  <a:lnTo>
                    <a:pt x="5274" y="3467"/>
                  </a:lnTo>
                  <a:lnTo>
                    <a:pt x="5385" y="3394"/>
                  </a:lnTo>
                  <a:lnTo>
                    <a:pt x="5495" y="3338"/>
                  </a:lnTo>
                  <a:lnTo>
                    <a:pt x="5606" y="3246"/>
                  </a:lnTo>
                  <a:lnTo>
                    <a:pt x="5698" y="3154"/>
                  </a:lnTo>
                  <a:lnTo>
                    <a:pt x="5790" y="3062"/>
                  </a:lnTo>
                  <a:lnTo>
                    <a:pt x="5864" y="2951"/>
                  </a:lnTo>
                  <a:lnTo>
                    <a:pt x="5938" y="2840"/>
                  </a:lnTo>
                  <a:lnTo>
                    <a:pt x="6012" y="2730"/>
                  </a:lnTo>
                  <a:lnTo>
                    <a:pt x="6049" y="2601"/>
                  </a:lnTo>
                  <a:lnTo>
                    <a:pt x="6085" y="2472"/>
                  </a:lnTo>
                  <a:lnTo>
                    <a:pt x="6122" y="2324"/>
                  </a:lnTo>
                  <a:lnTo>
                    <a:pt x="6141" y="2195"/>
                  </a:lnTo>
                  <a:lnTo>
                    <a:pt x="6141" y="2066"/>
                  </a:lnTo>
                  <a:lnTo>
                    <a:pt x="6141" y="1937"/>
                  </a:lnTo>
                  <a:lnTo>
                    <a:pt x="6085" y="1679"/>
                  </a:lnTo>
                  <a:lnTo>
                    <a:pt x="6012" y="1439"/>
                  </a:lnTo>
                  <a:lnTo>
                    <a:pt x="5883" y="1218"/>
                  </a:lnTo>
                  <a:lnTo>
                    <a:pt x="5717" y="1015"/>
                  </a:lnTo>
                  <a:lnTo>
                    <a:pt x="5532" y="849"/>
                  </a:lnTo>
                  <a:lnTo>
                    <a:pt x="5422" y="775"/>
                  </a:lnTo>
                  <a:lnTo>
                    <a:pt x="5311" y="702"/>
                  </a:lnTo>
                  <a:lnTo>
                    <a:pt x="5200" y="646"/>
                  </a:lnTo>
                  <a:lnTo>
                    <a:pt x="5090" y="609"/>
                  </a:lnTo>
                  <a:lnTo>
                    <a:pt x="4924" y="573"/>
                  </a:lnTo>
                  <a:lnTo>
                    <a:pt x="4776" y="536"/>
                  </a:lnTo>
                  <a:lnTo>
                    <a:pt x="4481" y="536"/>
                  </a:lnTo>
                  <a:lnTo>
                    <a:pt x="4352" y="554"/>
                  </a:lnTo>
                  <a:lnTo>
                    <a:pt x="4205" y="591"/>
                  </a:lnTo>
                  <a:lnTo>
                    <a:pt x="4076" y="628"/>
                  </a:lnTo>
                  <a:lnTo>
                    <a:pt x="3947" y="683"/>
                  </a:lnTo>
                  <a:lnTo>
                    <a:pt x="3818" y="775"/>
                  </a:lnTo>
                  <a:lnTo>
                    <a:pt x="3707" y="849"/>
                  </a:lnTo>
                  <a:lnTo>
                    <a:pt x="3578" y="960"/>
                  </a:lnTo>
                  <a:lnTo>
                    <a:pt x="3467" y="1089"/>
                  </a:lnTo>
                  <a:lnTo>
                    <a:pt x="3357" y="1218"/>
                  </a:lnTo>
                  <a:lnTo>
                    <a:pt x="3246" y="1365"/>
                  </a:lnTo>
                  <a:lnTo>
                    <a:pt x="3062" y="1716"/>
                  </a:lnTo>
                  <a:lnTo>
                    <a:pt x="3006" y="1365"/>
                  </a:lnTo>
                  <a:lnTo>
                    <a:pt x="2933" y="1052"/>
                  </a:lnTo>
                  <a:lnTo>
                    <a:pt x="2896" y="904"/>
                  </a:lnTo>
                  <a:lnTo>
                    <a:pt x="2840" y="775"/>
                  </a:lnTo>
                  <a:lnTo>
                    <a:pt x="2767" y="646"/>
                  </a:lnTo>
                  <a:lnTo>
                    <a:pt x="2693" y="536"/>
                  </a:lnTo>
                  <a:lnTo>
                    <a:pt x="2601" y="425"/>
                  </a:lnTo>
                  <a:lnTo>
                    <a:pt x="2508" y="333"/>
                  </a:lnTo>
                  <a:lnTo>
                    <a:pt x="2416" y="259"/>
                  </a:lnTo>
                  <a:lnTo>
                    <a:pt x="2306" y="185"/>
                  </a:lnTo>
                  <a:lnTo>
                    <a:pt x="2195" y="130"/>
                  </a:lnTo>
                  <a:lnTo>
                    <a:pt x="2066" y="75"/>
                  </a:lnTo>
                  <a:lnTo>
                    <a:pt x="1937" y="38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2"/>
            <p:cNvSpPr/>
            <p:nvPr/>
          </p:nvSpPr>
          <p:spPr>
            <a:xfrm>
              <a:off x="5274675" y="242250"/>
              <a:ext cx="77000" cy="77025"/>
            </a:xfrm>
            <a:custGeom>
              <a:avLst/>
              <a:gdLst/>
              <a:ahLst/>
              <a:cxnLst/>
              <a:rect l="l" t="t" r="r" b="b"/>
              <a:pathLst>
                <a:path w="3080" h="3081" extrusionOk="0">
                  <a:moveTo>
                    <a:pt x="1420" y="1"/>
                  </a:moveTo>
                  <a:lnTo>
                    <a:pt x="1272" y="19"/>
                  </a:lnTo>
                  <a:lnTo>
                    <a:pt x="1125" y="56"/>
                  </a:lnTo>
                  <a:lnTo>
                    <a:pt x="977" y="112"/>
                  </a:lnTo>
                  <a:lnTo>
                    <a:pt x="848" y="167"/>
                  </a:lnTo>
                  <a:lnTo>
                    <a:pt x="719" y="241"/>
                  </a:lnTo>
                  <a:lnTo>
                    <a:pt x="609" y="333"/>
                  </a:lnTo>
                  <a:lnTo>
                    <a:pt x="498" y="425"/>
                  </a:lnTo>
                  <a:lnTo>
                    <a:pt x="387" y="536"/>
                  </a:lnTo>
                  <a:lnTo>
                    <a:pt x="295" y="646"/>
                  </a:lnTo>
                  <a:lnTo>
                    <a:pt x="221" y="775"/>
                  </a:lnTo>
                  <a:lnTo>
                    <a:pt x="148" y="904"/>
                  </a:lnTo>
                  <a:lnTo>
                    <a:pt x="92" y="1033"/>
                  </a:lnTo>
                  <a:lnTo>
                    <a:pt x="56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19" y="1642"/>
                  </a:lnTo>
                  <a:lnTo>
                    <a:pt x="37" y="1808"/>
                  </a:lnTo>
                  <a:lnTo>
                    <a:pt x="56" y="1955"/>
                  </a:lnTo>
                  <a:lnTo>
                    <a:pt x="111" y="2103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711"/>
                  </a:lnTo>
                  <a:lnTo>
                    <a:pt x="646" y="2804"/>
                  </a:lnTo>
                  <a:lnTo>
                    <a:pt x="775" y="2877"/>
                  </a:lnTo>
                  <a:lnTo>
                    <a:pt x="922" y="2951"/>
                  </a:lnTo>
                  <a:lnTo>
                    <a:pt x="1051" y="3006"/>
                  </a:lnTo>
                  <a:lnTo>
                    <a:pt x="1199" y="3043"/>
                  </a:lnTo>
                  <a:lnTo>
                    <a:pt x="1365" y="3062"/>
                  </a:lnTo>
                  <a:lnTo>
                    <a:pt x="1512" y="3080"/>
                  </a:lnTo>
                  <a:lnTo>
                    <a:pt x="1678" y="3080"/>
                  </a:lnTo>
                  <a:lnTo>
                    <a:pt x="1826" y="3062"/>
                  </a:lnTo>
                  <a:lnTo>
                    <a:pt x="1973" y="3025"/>
                  </a:lnTo>
                  <a:lnTo>
                    <a:pt x="2121" y="2969"/>
                  </a:lnTo>
                  <a:lnTo>
                    <a:pt x="2250" y="2914"/>
                  </a:lnTo>
                  <a:lnTo>
                    <a:pt x="2379" y="2840"/>
                  </a:lnTo>
                  <a:lnTo>
                    <a:pt x="2489" y="2767"/>
                  </a:lnTo>
                  <a:lnTo>
                    <a:pt x="2600" y="2656"/>
                  </a:lnTo>
                  <a:lnTo>
                    <a:pt x="2711" y="2564"/>
                  </a:lnTo>
                  <a:lnTo>
                    <a:pt x="2803" y="2435"/>
                  </a:lnTo>
                  <a:lnTo>
                    <a:pt x="2877" y="2324"/>
                  </a:lnTo>
                  <a:lnTo>
                    <a:pt x="2950" y="2195"/>
                  </a:lnTo>
                  <a:lnTo>
                    <a:pt x="3006" y="2048"/>
                  </a:lnTo>
                  <a:lnTo>
                    <a:pt x="3042" y="1900"/>
                  </a:lnTo>
                  <a:lnTo>
                    <a:pt x="3079" y="1753"/>
                  </a:lnTo>
                  <a:lnTo>
                    <a:pt x="3079" y="1605"/>
                  </a:lnTo>
                  <a:lnTo>
                    <a:pt x="3079" y="1439"/>
                  </a:lnTo>
                  <a:lnTo>
                    <a:pt x="3061" y="1292"/>
                  </a:lnTo>
                  <a:lnTo>
                    <a:pt x="3024" y="1126"/>
                  </a:lnTo>
                  <a:lnTo>
                    <a:pt x="2987" y="997"/>
                  </a:lnTo>
                  <a:lnTo>
                    <a:pt x="2932" y="849"/>
                  </a:lnTo>
                  <a:lnTo>
                    <a:pt x="2840" y="720"/>
                  </a:lnTo>
                  <a:lnTo>
                    <a:pt x="2766" y="591"/>
                  </a:lnTo>
                  <a:lnTo>
                    <a:pt x="2674" y="480"/>
                  </a:lnTo>
                  <a:lnTo>
                    <a:pt x="2563" y="388"/>
                  </a:lnTo>
                  <a:lnTo>
                    <a:pt x="2434" y="296"/>
                  </a:lnTo>
                  <a:lnTo>
                    <a:pt x="2305" y="204"/>
                  </a:lnTo>
                  <a:lnTo>
                    <a:pt x="2176" y="130"/>
                  </a:lnTo>
                  <a:lnTo>
                    <a:pt x="2028" y="75"/>
                  </a:lnTo>
                  <a:lnTo>
                    <a:pt x="1881" y="38"/>
                  </a:lnTo>
                  <a:lnTo>
                    <a:pt x="1733" y="1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2"/>
            <p:cNvSpPr/>
            <p:nvPr/>
          </p:nvSpPr>
          <p:spPr>
            <a:xfrm>
              <a:off x="6182750" y="1141575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420" y="1"/>
                  </a:moveTo>
                  <a:lnTo>
                    <a:pt x="1254" y="19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51" y="536"/>
                  </a:lnTo>
                  <a:lnTo>
                    <a:pt x="277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0" y="1365"/>
                  </a:lnTo>
                  <a:lnTo>
                    <a:pt x="0" y="1513"/>
                  </a:lnTo>
                  <a:lnTo>
                    <a:pt x="0" y="1679"/>
                  </a:lnTo>
                  <a:lnTo>
                    <a:pt x="37" y="1826"/>
                  </a:lnTo>
                  <a:lnTo>
                    <a:pt x="56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32" y="2490"/>
                  </a:lnTo>
                  <a:lnTo>
                    <a:pt x="424" y="2601"/>
                  </a:lnTo>
                  <a:lnTo>
                    <a:pt x="535" y="2693"/>
                  </a:lnTo>
                  <a:lnTo>
                    <a:pt x="646" y="2785"/>
                  </a:lnTo>
                  <a:lnTo>
                    <a:pt x="775" y="2859"/>
                  </a:lnTo>
                  <a:lnTo>
                    <a:pt x="904" y="2933"/>
                  </a:lnTo>
                  <a:lnTo>
                    <a:pt x="1051" y="2988"/>
                  </a:lnTo>
                  <a:lnTo>
                    <a:pt x="1199" y="3025"/>
                  </a:lnTo>
                  <a:lnTo>
                    <a:pt x="1346" y="3043"/>
                  </a:lnTo>
                  <a:lnTo>
                    <a:pt x="1660" y="3043"/>
                  </a:lnTo>
                  <a:lnTo>
                    <a:pt x="1807" y="3025"/>
                  </a:lnTo>
                  <a:lnTo>
                    <a:pt x="1955" y="2988"/>
                  </a:lnTo>
                  <a:lnTo>
                    <a:pt x="2102" y="2951"/>
                  </a:lnTo>
                  <a:lnTo>
                    <a:pt x="2231" y="2877"/>
                  </a:lnTo>
                  <a:lnTo>
                    <a:pt x="2360" y="2803"/>
                  </a:lnTo>
                  <a:lnTo>
                    <a:pt x="2471" y="2730"/>
                  </a:lnTo>
                  <a:lnTo>
                    <a:pt x="2582" y="2638"/>
                  </a:lnTo>
                  <a:lnTo>
                    <a:pt x="2692" y="2527"/>
                  </a:lnTo>
                  <a:lnTo>
                    <a:pt x="2784" y="2416"/>
                  </a:lnTo>
                  <a:lnTo>
                    <a:pt x="2858" y="2287"/>
                  </a:lnTo>
                  <a:lnTo>
                    <a:pt x="2914" y="2158"/>
                  </a:lnTo>
                  <a:lnTo>
                    <a:pt x="2969" y="2011"/>
                  </a:lnTo>
                  <a:lnTo>
                    <a:pt x="3006" y="1863"/>
                  </a:lnTo>
                  <a:lnTo>
                    <a:pt x="3043" y="1716"/>
                  </a:lnTo>
                  <a:lnTo>
                    <a:pt x="3043" y="1568"/>
                  </a:lnTo>
                  <a:lnTo>
                    <a:pt x="3043" y="1402"/>
                  </a:lnTo>
                  <a:lnTo>
                    <a:pt x="3024" y="1255"/>
                  </a:lnTo>
                  <a:lnTo>
                    <a:pt x="2987" y="1107"/>
                  </a:lnTo>
                  <a:lnTo>
                    <a:pt x="2950" y="960"/>
                  </a:lnTo>
                  <a:lnTo>
                    <a:pt x="2877" y="831"/>
                  </a:lnTo>
                  <a:lnTo>
                    <a:pt x="2803" y="702"/>
                  </a:lnTo>
                  <a:lnTo>
                    <a:pt x="2729" y="591"/>
                  </a:lnTo>
                  <a:lnTo>
                    <a:pt x="2637" y="480"/>
                  </a:lnTo>
                  <a:lnTo>
                    <a:pt x="2526" y="370"/>
                  </a:lnTo>
                  <a:lnTo>
                    <a:pt x="2416" y="277"/>
                  </a:lnTo>
                  <a:lnTo>
                    <a:pt x="2287" y="204"/>
                  </a:lnTo>
                  <a:lnTo>
                    <a:pt x="2158" y="130"/>
                  </a:lnTo>
                  <a:lnTo>
                    <a:pt x="2029" y="75"/>
                  </a:lnTo>
                  <a:lnTo>
                    <a:pt x="1881" y="38"/>
                  </a:lnTo>
                  <a:lnTo>
                    <a:pt x="1734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2"/>
            <p:cNvSpPr/>
            <p:nvPr/>
          </p:nvSpPr>
          <p:spPr>
            <a:xfrm>
              <a:off x="6103000" y="1127300"/>
              <a:ext cx="76075" cy="76550"/>
            </a:xfrm>
            <a:custGeom>
              <a:avLst/>
              <a:gdLst/>
              <a:ahLst/>
              <a:cxnLst/>
              <a:rect l="l" t="t" r="r" b="b"/>
              <a:pathLst>
                <a:path w="3043" h="3062" extrusionOk="0">
                  <a:moveTo>
                    <a:pt x="1531" y="0"/>
                  </a:moveTo>
                  <a:lnTo>
                    <a:pt x="1383" y="19"/>
                  </a:lnTo>
                  <a:lnTo>
                    <a:pt x="1217" y="37"/>
                  </a:lnTo>
                  <a:lnTo>
                    <a:pt x="1070" y="74"/>
                  </a:lnTo>
                  <a:lnTo>
                    <a:pt x="941" y="111"/>
                  </a:lnTo>
                  <a:lnTo>
                    <a:pt x="793" y="185"/>
                  </a:lnTo>
                  <a:lnTo>
                    <a:pt x="683" y="258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51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6" y="2250"/>
                  </a:lnTo>
                  <a:lnTo>
                    <a:pt x="240" y="2379"/>
                  </a:lnTo>
                  <a:lnTo>
                    <a:pt x="332" y="2489"/>
                  </a:lnTo>
                  <a:lnTo>
                    <a:pt x="425" y="2600"/>
                  </a:lnTo>
                  <a:lnTo>
                    <a:pt x="535" y="2711"/>
                  </a:lnTo>
                  <a:lnTo>
                    <a:pt x="664" y="2803"/>
                  </a:lnTo>
                  <a:lnTo>
                    <a:pt x="793" y="2877"/>
                  </a:lnTo>
                  <a:lnTo>
                    <a:pt x="922" y="2932"/>
                  </a:lnTo>
                  <a:lnTo>
                    <a:pt x="1070" y="2987"/>
                  </a:lnTo>
                  <a:lnTo>
                    <a:pt x="1217" y="3024"/>
                  </a:lnTo>
                  <a:lnTo>
                    <a:pt x="1365" y="3043"/>
                  </a:lnTo>
                  <a:lnTo>
                    <a:pt x="1531" y="3061"/>
                  </a:lnTo>
                  <a:lnTo>
                    <a:pt x="1678" y="3043"/>
                  </a:lnTo>
                  <a:lnTo>
                    <a:pt x="1844" y="3024"/>
                  </a:lnTo>
                  <a:lnTo>
                    <a:pt x="1992" y="2987"/>
                  </a:lnTo>
                  <a:lnTo>
                    <a:pt x="2121" y="2932"/>
                  </a:lnTo>
                  <a:lnTo>
                    <a:pt x="2250" y="2858"/>
                  </a:lnTo>
                  <a:lnTo>
                    <a:pt x="2379" y="2784"/>
                  </a:lnTo>
                  <a:lnTo>
                    <a:pt x="2490" y="2711"/>
                  </a:lnTo>
                  <a:lnTo>
                    <a:pt x="2600" y="2600"/>
                  </a:lnTo>
                  <a:lnTo>
                    <a:pt x="2693" y="2508"/>
                  </a:lnTo>
                  <a:lnTo>
                    <a:pt x="2785" y="2379"/>
                  </a:lnTo>
                  <a:lnTo>
                    <a:pt x="2858" y="2250"/>
                  </a:lnTo>
                  <a:lnTo>
                    <a:pt x="2932" y="2121"/>
                  </a:lnTo>
                  <a:lnTo>
                    <a:pt x="2969" y="1992"/>
                  </a:lnTo>
                  <a:lnTo>
                    <a:pt x="3006" y="1844"/>
                  </a:lnTo>
                  <a:lnTo>
                    <a:pt x="3043" y="1678"/>
                  </a:lnTo>
                  <a:lnTo>
                    <a:pt x="3043" y="1531"/>
                  </a:lnTo>
                  <a:lnTo>
                    <a:pt x="3043" y="1365"/>
                  </a:lnTo>
                  <a:lnTo>
                    <a:pt x="3006" y="1217"/>
                  </a:lnTo>
                  <a:lnTo>
                    <a:pt x="2969" y="1070"/>
                  </a:lnTo>
                  <a:lnTo>
                    <a:pt x="2932" y="941"/>
                  </a:lnTo>
                  <a:lnTo>
                    <a:pt x="2858" y="793"/>
                  </a:lnTo>
                  <a:lnTo>
                    <a:pt x="2785" y="682"/>
                  </a:lnTo>
                  <a:lnTo>
                    <a:pt x="2711" y="553"/>
                  </a:lnTo>
                  <a:lnTo>
                    <a:pt x="2600" y="443"/>
                  </a:lnTo>
                  <a:lnTo>
                    <a:pt x="2508" y="351"/>
                  </a:lnTo>
                  <a:lnTo>
                    <a:pt x="2379" y="258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92" y="74"/>
                  </a:lnTo>
                  <a:lnTo>
                    <a:pt x="1844" y="37"/>
                  </a:lnTo>
                  <a:lnTo>
                    <a:pt x="1697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2"/>
            <p:cNvSpPr/>
            <p:nvPr/>
          </p:nvSpPr>
          <p:spPr>
            <a:xfrm>
              <a:off x="5443375" y="682000"/>
              <a:ext cx="76550" cy="76550"/>
            </a:xfrm>
            <a:custGeom>
              <a:avLst/>
              <a:gdLst/>
              <a:ahLst/>
              <a:cxnLst/>
              <a:rect l="l" t="t" r="r" b="b"/>
              <a:pathLst>
                <a:path w="3062" h="3062" extrusionOk="0">
                  <a:moveTo>
                    <a:pt x="1549" y="1"/>
                  </a:moveTo>
                  <a:lnTo>
                    <a:pt x="1383" y="19"/>
                  </a:lnTo>
                  <a:lnTo>
                    <a:pt x="1236" y="38"/>
                  </a:lnTo>
                  <a:lnTo>
                    <a:pt x="1070" y="75"/>
                  </a:lnTo>
                  <a:lnTo>
                    <a:pt x="941" y="130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4" y="351"/>
                  </a:lnTo>
                  <a:lnTo>
                    <a:pt x="443" y="462"/>
                  </a:lnTo>
                  <a:lnTo>
                    <a:pt x="351" y="573"/>
                  </a:lnTo>
                  <a:lnTo>
                    <a:pt x="259" y="683"/>
                  </a:lnTo>
                  <a:lnTo>
                    <a:pt x="185" y="812"/>
                  </a:lnTo>
                  <a:lnTo>
                    <a:pt x="111" y="941"/>
                  </a:lnTo>
                  <a:lnTo>
                    <a:pt x="74" y="1089"/>
                  </a:lnTo>
                  <a:lnTo>
                    <a:pt x="37" y="1236"/>
                  </a:lnTo>
                  <a:lnTo>
                    <a:pt x="19" y="1402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37" y="1863"/>
                  </a:lnTo>
                  <a:lnTo>
                    <a:pt x="93" y="2011"/>
                  </a:lnTo>
                  <a:lnTo>
                    <a:pt x="130" y="2158"/>
                  </a:lnTo>
                  <a:lnTo>
                    <a:pt x="203" y="2287"/>
                  </a:lnTo>
                  <a:lnTo>
                    <a:pt x="277" y="2416"/>
                  </a:lnTo>
                  <a:lnTo>
                    <a:pt x="369" y="2527"/>
                  </a:lnTo>
                  <a:lnTo>
                    <a:pt x="462" y="2638"/>
                  </a:lnTo>
                  <a:lnTo>
                    <a:pt x="572" y="2730"/>
                  </a:lnTo>
                  <a:lnTo>
                    <a:pt x="701" y="2804"/>
                  </a:lnTo>
                  <a:lnTo>
                    <a:pt x="812" y="2877"/>
                  </a:lnTo>
                  <a:lnTo>
                    <a:pt x="959" y="2951"/>
                  </a:lnTo>
                  <a:lnTo>
                    <a:pt x="1088" y="2988"/>
                  </a:lnTo>
                  <a:lnTo>
                    <a:pt x="1236" y="3025"/>
                  </a:lnTo>
                  <a:lnTo>
                    <a:pt x="1383" y="3043"/>
                  </a:lnTo>
                  <a:lnTo>
                    <a:pt x="1549" y="3062"/>
                  </a:lnTo>
                  <a:lnTo>
                    <a:pt x="1715" y="3043"/>
                  </a:lnTo>
                  <a:lnTo>
                    <a:pt x="1863" y="3025"/>
                  </a:lnTo>
                  <a:lnTo>
                    <a:pt x="2010" y="2988"/>
                  </a:lnTo>
                  <a:lnTo>
                    <a:pt x="2139" y="2933"/>
                  </a:lnTo>
                  <a:lnTo>
                    <a:pt x="2268" y="2877"/>
                  </a:lnTo>
                  <a:lnTo>
                    <a:pt x="2398" y="2785"/>
                  </a:lnTo>
                  <a:lnTo>
                    <a:pt x="2508" y="2711"/>
                  </a:lnTo>
                  <a:lnTo>
                    <a:pt x="2619" y="2601"/>
                  </a:lnTo>
                  <a:lnTo>
                    <a:pt x="2711" y="2509"/>
                  </a:lnTo>
                  <a:lnTo>
                    <a:pt x="2803" y="2380"/>
                  </a:lnTo>
                  <a:lnTo>
                    <a:pt x="2877" y="2250"/>
                  </a:lnTo>
                  <a:lnTo>
                    <a:pt x="2951" y="2121"/>
                  </a:lnTo>
                  <a:lnTo>
                    <a:pt x="2988" y="1992"/>
                  </a:lnTo>
                  <a:lnTo>
                    <a:pt x="3024" y="1845"/>
                  </a:lnTo>
                  <a:lnTo>
                    <a:pt x="3043" y="1679"/>
                  </a:lnTo>
                  <a:lnTo>
                    <a:pt x="3061" y="1531"/>
                  </a:lnTo>
                  <a:lnTo>
                    <a:pt x="3043" y="1365"/>
                  </a:lnTo>
                  <a:lnTo>
                    <a:pt x="3024" y="1218"/>
                  </a:lnTo>
                  <a:lnTo>
                    <a:pt x="2988" y="1070"/>
                  </a:lnTo>
                  <a:lnTo>
                    <a:pt x="2932" y="941"/>
                  </a:lnTo>
                  <a:lnTo>
                    <a:pt x="2877" y="794"/>
                  </a:lnTo>
                  <a:lnTo>
                    <a:pt x="2803" y="683"/>
                  </a:lnTo>
                  <a:lnTo>
                    <a:pt x="2711" y="554"/>
                  </a:lnTo>
                  <a:lnTo>
                    <a:pt x="2619" y="462"/>
                  </a:lnTo>
                  <a:lnTo>
                    <a:pt x="2508" y="351"/>
                  </a:lnTo>
                  <a:lnTo>
                    <a:pt x="2398" y="278"/>
                  </a:lnTo>
                  <a:lnTo>
                    <a:pt x="2268" y="185"/>
                  </a:lnTo>
                  <a:lnTo>
                    <a:pt x="2139" y="130"/>
                  </a:lnTo>
                  <a:lnTo>
                    <a:pt x="1992" y="75"/>
                  </a:lnTo>
                  <a:lnTo>
                    <a:pt x="1863" y="38"/>
                  </a:lnTo>
                  <a:lnTo>
                    <a:pt x="1697" y="19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2"/>
            <p:cNvSpPr/>
            <p:nvPr/>
          </p:nvSpPr>
          <p:spPr>
            <a:xfrm>
              <a:off x="5509300" y="776500"/>
              <a:ext cx="76075" cy="76100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365" y="1"/>
                  </a:moveTo>
                  <a:lnTo>
                    <a:pt x="1217" y="38"/>
                  </a:lnTo>
                  <a:lnTo>
                    <a:pt x="1070" y="75"/>
                  </a:lnTo>
                  <a:lnTo>
                    <a:pt x="922" y="111"/>
                  </a:lnTo>
                  <a:lnTo>
                    <a:pt x="793" y="185"/>
                  </a:lnTo>
                  <a:lnTo>
                    <a:pt x="664" y="259"/>
                  </a:lnTo>
                  <a:lnTo>
                    <a:pt x="553" y="333"/>
                  </a:lnTo>
                  <a:lnTo>
                    <a:pt x="443" y="443"/>
                  </a:lnTo>
                  <a:lnTo>
                    <a:pt x="351" y="536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52"/>
                  </a:lnTo>
                  <a:lnTo>
                    <a:pt x="37" y="1199"/>
                  </a:lnTo>
                  <a:lnTo>
                    <a:pt x="19" y="1347"/>
                  </a:lnTo>
                  <a:lnTo>
                    <a:pt x="0" y="1513"/>
                  </a:lnTo>
                  <a:lnTo>
                    <a:pt x="19" y="1660"/>
                  </a:lnTo>
                  <a:lnTo>
                    <a:pt x="37" y="1826"/>
                  </a:lnTo>
                  <a:lnTo>
                    <a:pt x="74" y="1974"/>
                  </a:lnTo>
                  <a:lnTo>
                    <a:pt x="111" y="2121"/>
                  </a:lnTo>
                  <a:lnTo>
                    <a:pt x="185" y="2250"/>
                  </a:lnTo>
                  <a:lnTo>
                    <a:pt x="258" y="2379"/>
                  </a:lnTo>
                  <a:lnTo>
                    <a:pt x="351" y="2490"/>
                  </a:lnTo>
                  <a:lnTo>
                    <a:pt x="443" y="2601"/>
                  </a:lnTo>
                  <a:lnTo>
                    <a:pt x="553" y="2711"/>
                  </a:lnTo>
                  <a:lnTo>
                    <a:pt x="682" y="2785"/>
                  </a:lnTo>
                  <a:lnTo>
                    <a:pt x="811" y="2859"/>
                  </a:lnTo>
                  <a:lnTo>
                    <a:pt x="941" y="2932"/>
                  </a:lnTo>
                  <a:lnTo>
                    <a:pt x="1088" y="2969"/>
                  </a:lnTo>
                  <a:lnTo>
                    <a:pt x="1236" y="3006"/>
                  </a:lnTo>
                  <a:lnTo>
                    <a:pt x="1383" y="3025"/>
                  </a:lnTo>
                  <a:lnTo>
                    <a:pt x="1549" y="3043"/>
                  </a:lnTo>
                  <a:lnTo>
                    <a:pt x="1715" y="3025"/>
                  </a:lnTo>
                  <a:lnTo>
                    <a:pt x="1862" y="3006"/>
                  </a:lnTo>
                  <a:lnTo>
                    <a:pt x="2010" y="2969"/>
                  </a:lnTo>
                  <a:lnTo>
                    <a:pt x="2139" y="2914"/>
                  </a:lnTo>
                  <a:lnTo>
                    <a:pt x="2268" y="2840"/>
                  </a:lnTo>
                  <a:lnTo>
                    <a:pt x="2397" y="2767"/>
                  </a:lnTo>
                  <a:lnTo>
                    <a:pt x="2508" y="2674"/>
                  </a:lnTo>
                  <a:lnTo>
                    <a:pt x="2618" y="2582"/>
                  </a:lnTo>
                  <a:lnTo>
                    <a:pt x="2711" y="2472"/>
                  </a:lnTo>
                  <a:lnTo>
                    <a:pt x="2803" y="2361"/>
                  </a:lnTo>
                  <a:lnTo>
                    <a:pt x="2877" y="2232"/>
                  </a:lnTo>
                  <a:lnTo>
                    <a:pt x="2932" y="2103"/>
                  </a:lnTo>
                  <a:lnTo>
                    <a:pt x="2987" y="1955"/>
                  </a:lnTo>
                  <a:lnTo>
                    <a:pt x="3006" y="1808"/>
                  </a:lnTo>
                  <a:lnTo>
                    <a:pt x="3043" y="1660"/>
                  </a:lnTo>
                  <a:lnTo>
                    <a:pt x="3043" y="1513"/>
                  </a:lnTo>
                  <a:lnTo>
                    <a:pt x="3024" y="1347"/>
                  </a:lnTo>
                  <a:lnTo>
                    <a:pt x="3006" y="1199"/>
                  </a:lnTo>
                  <a:lnTo>
                    <a:pt x="2969" y="1052"/>
                  </a:lnTo>
                  <a:lnTo>
                    <a:pt x="2913" y="904"/>
                  </a:lnTo>
                  <a:lnTo>
                    <a:pt x="2858" y="775"/>
                  </a:lnTo>
                  <a:lnTo>
                    <a:pt x="2784" y="665"/>
                  </a:lnTo>
                  <a:lnTo>
                    <a:pt x="2692" y="536"/>
                  </a:lnTo>
                  <a:lnTo>
                    <a:pt x="2600" y="443"/>
                  </a:lnTo>
                  <a:lnTo>
                    <a:pt x="2489" y="333"/>
                  </a:lnTo>
                  <a:lnTo>
                    <a:pt x="2379" y="259"/>
                  </a:lnTo>
                  <a:lnTo>
                    <a:pt x="2250" y="185"/>
                  </a:lnTo>
                  <a:lnTo>
                    <a:pt x="2121" y="111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2"/>
            <p:cNvSpPr/>
            <p:nvPr/>
          </p:nvSpPr>
          <p:spPr>
            <a:xfrm>
              <a:off x="5943500" y="1099175"/>
              <a:ext cx="75175" cy="75625"/>
            </a:xfrm>
            <a:custGeom>
              <a:avLst/>
              <a:gdLst/>
              <a:ahLst/>
              <a:cxnLst/>
              <a:rect l="l" t="t" r="r" b="b"/>
              <a:pathLst>
                <a:path w="3007" h="3025" extrusionOk="0">
                  <a:moveTo>
                    <a:pt x="1365" y="1"/>
                  </a:moveTo>
                  <a:lnTo>
                    <a:pt x="1199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66"/>
                  </a:lnTo>
                  <a:lnTo>
                    <a:pt x="665" y="240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52"/>
                  </a:lnTo>
                  <a:lnTo>
                    <a:pt x="19" y="1181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19" y="1807"/>
                  </a:lnTo>
                  <a:lnTo>
                    <a:pt x="56" y="1955"/>
                  </a:lnTo>
                  <a:lnTo>
                    <a:pt x="112" y="2102"/>
                  </a:lnTo>
                  <a:lnTo>
                    <a:pt x="167" y="2232"/>
                  </a:lnTo>
                  <a:lnTo>
                    <a:pt x="241" y="2361"/>
                  </a:lnTo>
                  <a:lnTo>
                    <a:pt x="333" y="2471"/>
                  </a:lnTo>
                  <a:lnTo>
                    <a:pt x="425" y="2582"/>
                  </a:lnTo>
                  <a:lnTo>
                    <a:pt x="536" y="2674"/>
                  </a:lnTo>
                  <a:lnTo>
                    <a:pt x="646" y="2766"/>
                  </a:lnTo>
                  <a:lnTo>
                    <a:pt x="757" y="2840"/>
                  </a:lnTo>
                  <a:lnTo>
                    <a:pt x="904" y="2895"/>
                  </a:lnTo>
                  <a:lnTo>
                    <a:pt x="1033" y="2951"/>
                  </a:lnTo>
                  <a:lnTo>
                    <a:pt x="1181" y="2988"/>
                  </a:lnTo>
                  <a:lnTo>
                    <a:pt x="1328" y="3006"/>
                  </a:lnTo>
                  <a:lnTo>
                    <a:pt x="1494" y="3024"/>
                  </a:lnTo>
                  <a:lnTo>
                    <a:pt x="1642" y="3006"/>
                  </a:lnTo>
                  <a:lnTo>
                    <a:pt x="1808" y="2988"/>
                  </a:lnTo>
                  <a:lnTo>
                    <a:pt x="1955" y="2951"/>
                  </a:lnTo>
                  <a:lnTo>
                    <a:pt x="2084" y="2914"/>
                  </a:lnTo>
                  <a:lnTo>
                    <a:pt x="2232" y="2840"/>
                  </a:lnTo>
                  <a:lnTo>
                    <a:pt x="2343" y="2766"/>
                  </a:lnTo>
                  <a:lnTo>
                    <a:pt x="2472" y="2693"/>
                  </a:lnTo>
                  <a:lnTo>
                    <a:pt x="2564" y="2600"/>
                  </a:lnTo>
                  <a:lnTo>
                    <a:pt x="2674" y="2490"/>
                  </a:lnTo>
                  <a:lnTo>
                    <a:pt x="2748" y="2379"/>
                  </a:lnTo>
                  <a:lnTo>
                    <a:pt x="2822" y="2250"/>
                  </a:lnTo>
                  <a:lnTo>
                    <a:pt x="2896" y="2121"/>
                  </a:lnTo>
                  <a:lnTo>
                    <a:pt x="2951" y="1973"/>
                  </a:lnTo>
                  <a:lnTo>
                    <a:pt x="2988" y="1826"/>
                  </a:lnTo>
                  <a:lnTo>
                    <a:pt x="3006" y="1678"/>
                  </a:lnTo>
                  <a:lnTo>
                    <a:pt x="3006" y="1531"/>
                  </a:lnTo>
                  <a:lnTo>
                    <a:pt x="3006" y="1365"/>
                  </a:lnTo>
                  <a:lnTo>
                    <a:pt x="2988" y="1217"/>
                  </a:lnTo>
                  <a:lnTo>
                    <a:pt x="2951" y="1070"/>
                  </a:lnTo>
                  <a:lnTo>
                    <a:pt x="2896" y="922"/>
                  </a:lnTo>
                  <a:lnTo>
                    <a:pt x="2840" y="793"/>
                  </a:lnTo>
                  <a:lnTo>
                    <a:pt x="2767" y="664"/>
                  </a:lnTo>
                  <a:lnTo>
                    <a:pt x="2674" y="554"/>
                  </a:lnTo>
                  <a:lnTo>
                    <a:pt x="2582" y="443"/>
                  </a:lnTo>
                  <a:lnTo>
                    <a:pt x="2490" y="351"/>
                  </a:lnTo>
                  <a:lnTo>
                    <a:pt x="2361" y="259"/>
                  </a:lnTo>
                  <a:lnTo>
                    <a:pt x="2250" y="185"/>
                  </a:lnTo>
                  <a:lnTo>
                    <a:pt x="2121" y="130"/>
                  </a:lnTo>
                  <a:lnTo>
                    <a:pt x="1974" y="74"/>
                  </a:lnTo>
                  <a:lnTo>
                    <a:pt x="1826" y="37"/>
                  </a:lnTo>
                  <a:lnTo>
                    <a:pt x="1679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2"/>
            <p:cNvSpPr/>
            <p:nvPr/>
          </p:nvSpPr>
          <p:spPr>
            <a:xfrm>
              <a:off x="5261300" y="322925"/>
              <a:ext cx="75625" cy="75625"/>
            </a:xfrm>
            <a:custGeom>
              <a:avLst/>
              <a:gdLst/>
              <a:ahLst/>
              <a:cxnLst/>
              <a:rect l="l" t="t" r="r" b="b"/>
              <a:pathLst>
                <a:path w="3025" h="3025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17" y="351"/>
                  </a:lnTo>
                  <a:lnTo>
                    <a:pt x="425" y="443"/>
                  </a:lnTo>
                  <a:lnTo>
                    <a:pt x="314" y="554"/>
                  </a:lnTo>
                  <a:lnTo>
                    <a:pt x="240" y="683"/>
                  </a:lnTo>
                  <a:lnTo>
                    <a:pt x="166" y="812"/>
                  </a:lnTo>
                  <a:lnTo>
                    <a:pt x="111" y="941"/>
                  </a:lnTo>
                  <a:lnTo>
                    <a:pt x="56" y="1070"/>
                  </a:lnTo>
                  <a:lnTo>
                    <a:pt x="19" y="1218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0" y="1697"/>
                  </a:lnTo>
                  <a:lnTo>
                    <a:pt x="37" y="1844"/>
                  </a:lnTo>
                  <a:lnTo>
                    <a:pt x="74" y="1992"/>
                  </a:lnTo>
                  <a:lnTo>
                    <a:pt x="130" y="2139"/>
                  </a:lnTo>
                  <a:lnTo>
                    <a:pt x="185" y="2269"/>
                  </a:lnTo>
                  <a:lnTo>
                    <a:pt x="259" y="2379"/>
                  </a:lnTo>
                  <a:lnTo>
                    <a:pt x="351" y="2508"/>
                  </a:lnTo>
                  <a:lnTo>
                    <a:pt x="443" y="2600"/>
                  </a:lnTo>
                  <a:lnTo>
                    <a:pt x="554" y="2693"/>
                  </a:lnTo>
                  <a:lnTo>
                    <a:pt x="683" y="2785"/>
                  </a:lnTo>
                  <a:lnTo>
                    <a:pt x="793" y="2859"/>
                  </a:lnTo>
                  <a:lnTo>
                    <a:pt x="941" y="2914"/>
                  </a:lnTo>
                  <a:lnTo>
                    <a:pt x="1070" y="2969"/>
                  </a:lnTo>
                  <a:lnTo>
                    <a:pt x="1217" y="3006"/>
                  </a:lnTo>
                  <a:lnTo>
                    <a:pt x="1383" y="3024"/>
                  </a:lnTo>
                  <a:lnTo>
                    <a:pt x="1697" y="3024"/>
                  </a:lnTo>
                  <a:lnTo>
                    <a:pt x="1844" y="2988"/>
                  </a:lnTo>
                  <a:lnTo>
                    <a:pt x="1992" y="2951"/>
                  </a:lnTo>
                  <a:lnTo>
                    <a:pt x="2121" y="2895"/>
                  </a:lnTo>
                  <a:lnTo>
                    <a:pt x="2268" y="2840"/>
                  </a:lnTo>
                  <a:lnTo>
                    <a:pt x="2379" y="2766"/>
                  </a:lnTo>
                  <a:lnTo>
                    <a:pt x="2508" y="2674"/>
                  </a:lnTo>
                  <a:lnTo>
                    <a:pt x="2600" y="2564"/>
                  </a:lnTo>
                  <a:lnTo>
                    <a:pt x="2692" y="2471"/>
                  </a:lnTo>
                  <a:lnTo>
                    <a:pt x="2785" y="2342"/>
                  </a:lnTo>
                  <a:lnTo>
                    <a:pt x="2858" y="2213"/>
                  </a:lnTo>
                  <a:lnTo>
                    <a:pt x="2914" y="2084"/>
                  </a:lnTo>
                  <a:lnTo>
                    <a:pt x="2969" y="1937"/>
                  </a:lnTo>
                  <a:lnTo>
                    <a:pt x="3006" y="1789"/>
                  </a:lnTo>
                  <a:lnTo>
                    <a:pt x="3024" y="1642"/>
                  </a:lnTo>
                  <a:lnTo>
                    <a:pt x="3024" y="1494"/>
                  </a:lnTo>
                  <a:lnTo>
                    <a:pt x="3006" y="1328"/>
                  </a:lnTo>
                  <a:lnTo>
                    <a:pt x="2987" y="1181"/>
                  </a:lnTo>
                  <a:lnTo>
                    <a:pt x="2951" y="1033"/>
                  </a:lnTo>
                  <a:lnTo>
                    <a:pt x="2895" y="886"/>
                  </a:lnTo>
                  <a:lnTo>
                    <a:pt x="2840" y="757"/>
                  </a:lnTo>
                  <a:lnTo>
                    <a:pt x="2766" y="646"/>
                  </a:lnTo>
                  <a:lnTo>
                    <a:pt x="2674" y="517"/>
                  </a:lnTo>
                  <a:lnTo>
                    <a:pt x="2563" y="425"/>
                  </a:lnTo>
                  <a:lnTo>
                    <a:pt x="2471" y="333"/>
                  </a:lnTo>
                  <a:lnTo>
                    <a:pt x="2342" y="240"/>
                  </a:lnTo>
                  <a:lnTo>
                    <a:pt x="2213" y="167"/>
                  </a:lnTo>
                  <a:lnTo>
                    <a:pt x="2084" y="111"/>
                  </a:lnTo>
                  <a:lnTo>
                    <a:pt x="1936" y="56"/>
                  </a:lnTo>
                  <a:lnTo>
                    <a:pt x="1789" y="19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2"/>
            <p:cNvSpPr/>
            <p:nvPr/>
          </p:nvSpPr>
          <p:spPr>
            <a:xfrm>
              <a:off x="6023250" y="1113475"/>
              <a:ext cx="75625" cy="75600"/>
            </a:xfrm>
            <a:custGeom>
              <a:avLst/>
              <a:gdLst/>
              <a:ahLst/>
              <a:cxnLst/>
              <a:rect l="l" t="t" r="r" b="b"/>
              <a:pathLst>
                <a:path w="3025" h="3024" extrusionOk="0">
                  <a:moveTo>
                    <a:pt x="1402" y="0"/>
                  </a:moveTo>
                  <a:lnTo>
                    <a:pt x="1236" y="19"/>
                  </a:lnTo>
                  <a:lnTo>
                    <a:pt x="1089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54" y="314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4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" y="1660"/>
                  </a:lnTo>
                  <a:lnTo>
                    <a:pt x="19" y="1826"/>
                  </a:lnTo>
                  <a:lnTo>
                    <a:pt x="56" y="1973"/>
                  </a:lnTo>
                  <a:lnTo>
                    <a:pt x="111" y="2102"/>
                  </a:lnTo>
                  <a:lnTo>
                    <a:pt x="167" y="2231"/>
                  </a:lnTo>
                  <a:lnTo>
                    <a:pt x="240" y="2360"/>
                  </a:lnTo>
                  <a:lnTo>
                    <a:pt x="333" y="2471"/>
                  </a:lnTo>
                  <a:lnTo>
                    <a:pt x="425" y="2581"/>
                  </a:lnTo>
                  <a:lnTo>
                    <a:pt x="535" y="2674"/>
                  </a:lnTo>
                  <a:lnTo>
                    <a:pt x="646" y="2766"/>
                  </a:lnTo>
                  <a:lnTo>
                    <a:pt x="775" y="2840"/>
                  </a:lnTo>
                  <a:lnTo>
                    <a:pt x="904" y="2913"/>
                  </a:lnTo>
                  <a:lnTo>
                    <a:pt x="1033" y="2950"/>
                  </a:lnTo>
                  <a:lnTo>
                    <a:pt x="1181" y="2987"/>
                  </a:lnTo>
                  <a:lnTo>
                    <a:pt x="1347" y="3024"/>
                  </a:lnTo>
                  <a:lnTo>
                    <a:pt x="1660" y="3024"/>
                  </a:lnTo>
                  <a:lnTo>
                    <a:pt x="1808" y="3006"/>
                  </a:lnTo>
                  <a:lnTo>
                    <a:pt x="1955" y="2969"/>
                  </a:lnTo>
                  <a:lnTo>
                    <a:pt x="2084" y="2913"/>
                  </a:lnTo>
                  <a:lnTo>
                    <a:pt x="2232" y="2858"/>
                  </a:lnTo>
                  <a:lnTo>
                    <a:pt x="2342" y="2784"/>
                  </a:lnTo>
                  <a:lnTo>
                    <a:pt x="2471" y="2692"/>
                  </a:lnTo>
                  <a:lnTo>
                    <a:pt x="2582" y="2600"/>
                  </a:lnTo>
                  <a:lnTo>
                    <a:pt x="2674" y="2508"/>
                  </a:lnTo>
                  <a:lnTo>
                    <a:pt x="2766" y="2379"/>
                  </a:lnTo>
                  <a:lnTo>
                    <a:pt x="2840" y="2268"/>
                  </a:lnTo>
                  <a:lnTo>
                    <a:pt x="2896" y="2139"/>
                  </a:lnTo>
                  <a:lnTo>
                    <a:pt x="2951" y="1991"/>
                  </a:lnTo>
                  <a:lnTo>
                    <a:pt x="2988" y="1844"/>
                  </a:lnTo>
                  <a:lnTo>
                    <a:pt x="3025" y="1696"/>
                  </a:lnTo>
                  <a:lnTo>
                    <a:pt x="3025" y="1549"/>
                  </a:lnTo>
                  <a:lnTo>
                    <a:pt x="3025" y="1383"/>
                  </a:lnTo>
                  <a:lnTo>
                    <a:pt x="3006" y="1235"/>
                  </a:lnTo>
                  <a:lnTo>
                    <a:pt x="2969" y="1088"/>
                  </a:lnTo>
                  <a:lnTo>
                    <a:pt x="2932" y="940"/>
                  </a:lnTo>
                  <a:lnTo>
                    <a:pt x="2859" y="811"/>
                  </a:lnTo>
                  <a:lnTo>
                    <a:pt x="2785" y="682"/>
                  </a:lnTo>
                  <a:lnTo>
                    <a:pt x="2711" y="572"/>
                  </a:lnTo>
                  <a:lnTo>
                    <a:pt x="2619" y="461"/>
                  </a:lnTo>
                  <a:lnTo>
                    <a:pt x="2508" y="350"/>
                  </a:lnTo>
                  <a:lnTo>
                    <a:pt x="2398" y="258"/>
                  </a:lnTo>
                  <a:lnTo>
                    <a:pt x="2269" y="185"/>
                  </a:lnTo>
                  <a:lnTo>
                    <a:pt x="2140" y="129"/>
                  </a:lnTo>
                  <a:lnTo>
                    <a:pt x="2010" y="74"/>
                  </a:lnTo>
                  <a:lnTo>
                    <a:pt x="1863" y="37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2"/>
            <p:cNvSpPr/>
            <p:nvPr/>
          </p:nvSpPr>
          <p:spPr>
            <a:xfrm>
              <a:off x="5377925" y="587975"/>
              <a:ext cx="76075" cy="76075"/>
            </a:xfrm>
            <a:custGeom>
              <a:avLst/>
              <a:gdLst/>
              <a:ahLst/>
              <a:cxnLst/>
              <a:rect l="l" t="t" r="r" b="b"/>
              <a:pathLst>
                <a:path w="3043" h="3043" extrusionOk="0">
                  <a:moveTo>
                    <a:pt x="1568" y="1"/>
                  </a:moveTo>
                  <a:lnTo>
                    <a:pt x="1402" y="19"/>
                  </a:lnTo>
                  <a:lnTo>
                    <a:pt x="1254" y="37"/>
                  </a:lnTo>
                  <a:lnTo>
                    <a:pt x="1107" y="56"/>
                  </a:lnTo>
                  <a:lnTo>
                    <a:pt x="959" y="111"/>
                  </a:lnTo>
                  <a:lnTo>
                    <a:pt x="830" y="167"/>
                  </a:lnTo>
                  <a:lnTo>
                    <a:pt x="701" y="240"/>
                  </a:lnTo>
                  <a:lnTo>
                    <a:pt x="590" y="314"/>
                  </a:lnTo>
                  <a:lnTo>
                    <a:pt x="480" y="425"/>
                  </a:lnTo>
                  <a:lnTo>
                    <a:pt x="369" y="517"/>
                  </a:lnTo>
                  <a:lnTo>
                    <a:pt x="295" y="627"/>
                  </a:lnTo>
                  <a:lnTo>
                    <a:pt x="203" y="757"/>
                  </a:lnTo>
                  <a:lnTo>
                    <a:pt x="148" y="886"/>
                  </a:lnTo>
                  <a:lnTo>
                    <a:pt x="93" y="1015"/>
                  </a:lnTo>
                  <a:lnTo>
                    <a:pt x="56" y="1162"/>
                  </a:lnTo>
                  <a:lnTo>
                    <a:pt x="19" y="1310"/>
                  </a:lnTo>
                  <a:lnTo>
                    <a:pt x="0" y="1476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84"/>
                  </a:lnTo>
                  <a:lnTo>
                    <a:pt x="166" y="2232"/>
                  </a:lnTo>
                  <a:lnTo>
                    <a:pt x="240" y="2361"/>
                  </a:lnTo>
                  <a:lnTo>
                    <a:pt x="332" y="2471"/>
                  </a:lnTo>
                  <a:lnTo>
                    <a:pt x="424" y="2582"/>
                  </a:lnTo>
                  <a:lnTo>
                    <a:pt x="535" y="2693"/>
                  </a:lnTo>
                  <a:lnTo>
                    <a:pt x="646" y="2766"/>
                  </a:lnTo>
                  <a:lnTo>
                    <a:pt x="775" y="2859"/>
                  </a:lnTo>
                  <a:lnTo>
                    <a:pt x="904" y="2914"/>
                  </a:lnTo>
                  <a:lnTo>
                    <a:pt x="1051" y="2969"/>
                  </a:lnTo>
                  <a:lnTo>
                    <a:pt x="1199" y="3006"/>
                  </a:lnTo>
                  <a:lnTo>
                    <a:pt x="1346" y="3043"/>
                  </a:lnTo>
                  <a:lnTo>
                    <a:pt x="1678" y="3043"/>
                  </a:lnTo>
                  <a:lnTo>
                    <a:pt x="1826" y="3024"/>
                  </a:lnTo>
                  <a:lnTo>
                    <a:pt x="1973" y="2988"/>
                  </a:lnTo>
                  <a:lnTo>
                    <a:pt x="2102" y="2932"/>
                  </a:lnTo>
                  <a:lnTo>
                    <a:pt x="2250" y="2877"/>
                  </a:lnTo>
                  <a:lnTo>
                    <a:pt x="2360" y="2803"/>
                  </a:lnTo>
                  <a:lnTo>
                    <a:pt x="2489" y="2711"/>
                  </a:lnTo>
                  <a:lnTo>
                    <a:pt x="2600" y="2619"/>
                  </a:lnTo>
                  <a:lnTo>
                    <a:pt x="2692" y="2508"/>
                  </a:lnTo>
                  <a:lnTo>
                    <a:pt x="2784" y="2398"/>
                  </a:lnTo>
                  <a:lnTo>
                    <a:pt x="2858" y="2268"/>
                  </a:lnTo>
                  <a:lnTo>
                    <a:pt x="2914" y="2139"/>
                  </a:lnTo>
                  <a:lnTo>
                    <a:pt x="2969" y="2010"/>
                  </a:lnTo>
                  <a:lnTo>
                    <a:pt x="3006" y="1863"/>
                  </a:lnTo>
                  <a:lnTo>
                    <a:pt x="3043" y="1715"/>
                  </a:lnTo>
                  <a:lnTo>
                    <a:pt x="3043" y="1549"/>
                  </a:lnTo>
                  <a:lnTo>
                    <a:pt x="3043" y="1402"/>
                  </a:lnTo>
                  <a:lnTo>
                    <a:pt x="3024" y="1236"/>
                  </a:lnTo>
                  <a:lnTo>
                    <a:pt x="2987" y="1088"/>
                  </a:lnTo>
                  <a:lnTo>
                    <a:pt x="2932" y="959"/>
                  </a:lnTo>
                  <a:lnTo>
                    <a:pt x="2877" y="830"/>
                  </a:lnTo>
                  <a:lnTo>
                    <a:pt x="2803" y="701"/>
                  </a:lnTo>
                  <a:lnTo>
                    <a:pt x="2729" y="572"/>
                  </a:lnTo>
                  <a:lnTo>
                    <a:pt x="2619" y="462"/>
                  </a:lnTo>
                  <a:lnTo>
                    <a:pt x="2526" y="369"/>
                  </a:lnTo>
                  <a:lnTo>
                    <a:pt x="2416" y="277"/>
                  </a:lnTo>
                  <a:lnTo>
                    <a:pt x="2287" y="203"/>
                  </a:lnTo>
                  <a:lnTo>
                    <a:pt x="2158" y="130"/>
                  </a:lnTo>
                  <a:lnTo>
                    <a:pt x="2010" y="93"/>
                  </a:lnTo>
                  <a:lnTo>
                    <a:pt x="1881" y="37"/>
                  </a:lnTo>
                  <a:lnTo>
                    <a:pt x="1715" y="1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2"/>
            <p:cNvSpPr/>
            <p:nvPr/>
          </p:nvSpPr>
          <p:spPr>
            <a:xfrm>
              <a:off x="5863775" y="10853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65" y="0"/>
                  </a:moveTo>
                  <a:lnTo>
                    <a:pt x="1217" y="19"/>
                  </a:lnTo>
                  <a:lnTo>
                    <a:pt x="1070" y="56"/>
                  </a:lnTo>
                  <a:lnTo>
                    <a:pt x="940" y="93"/>
                  </a:lnTo>
                  <a:lnTo>
                    <a:pt x="793" y="166"/>
                  </a:lnTo>
                  <a:lnTo>
                    <a:pt x="682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498"/>
                  </a:lnTo>
                  <a:lnTo>
                    <a:pt x="277" y="627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5" y="1900"/>
                  </a:lnTo>
                  <a:lnTo>
                    <a:pt x="92" y="2047"/>
                  </a:lnTo>
                  <a:lnTo>
                    <a:pt x="166" y="2176"/>
                  </a:lnTo>
                  <a:lnTo>
                    <a:pt x="240" y="2305"/>
                  </a:lnTo>
                  <a:lnTo>
                    <a:pt x="314" y="2434"/>
                  </a:lnTo>
                  <a:lnTo>
                    <a:pt x="406" y="2545"/>
                  </a:lnTo>
                  <a:lnTo>
                    <a:pt x="516" y="2637"/>
                  </a:lnTo>
                  <a:lnTo>
                    <a:pt x="627" y="2729"/>
                  </a:lnTo>
                  <a:lnTo>
                    <a:pt x="756" y="2803"/>
                  </a:lnTo>
                  <a:lnTo>
                    <a:pt x="885" y="2858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7"/>
                  </a:lnTo>
                  <a:lnTo>
                    <a:pt x="1623" y="2987"/>
                  </a:lnTo>
                  <a:lnTo>
                    <a:pt x="1770" y="2969"/>
                  </a:lnTo>
                  <a:lnTo>
                    <a:pt x="1918" y="2932"/>
                  </a:lnTo>
                  <a:lnTo>
                    <a:pt x="2065" y="2895"/>
                  </a:lnTo>
                  <a:lnTo>
                    <a:pt x="2194" y="2821"/>
                  </a:lnTo>
                  <a:lnTo>
                    <a:pt x="2323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90"/>
                  </a:lnTo>
                  <a:lnTo>
                    <a:pt x="2729" y="2360"/>
                  </a:lnTo>
                  <a:lnTo>
                    <a:pt x="2803" y="2250"/>
                  </a:lnTo>
                  <a:lnTo>
                    <a:pt x="2858" y="2121"/>
                  </a:lnTo>
                  <a:lnTo>
                    <a:pt x="2913" y="1992"/>
                  </a:lnTo>
                  <a:lnTo>
                    <a:pt x="2950" y="1844"/>
                  </a:lnTo>
                  <a:lnTo>
                    <a:pt x="2987" y="1697"/>
                  </a:lnTo>
                  <a:lnTo>
                    <a:pt x="2987" y="1549"/>
                  </a:lnTo>
                  <a:lnTo>
                    <a:pt x="2987" y="1383"/>
                  </a:lnTo>
                  <a:lnTo>
                    <a:pt x="2969" y="1236"/>
                  </a:lnTo>
                  <a:lnTo>
                    <a:pt x="2950" y="1088"/>
                  </a:lnTo>
                  <a:lnTo>
                    <a:pt x="2895" y="941"/>
                  </a:lnTo>
                  <a:lnTo>
                    <a:pt x="2840" y="812"/>
                  </a:lnTo>
                  <a:lnTo>
                    <a:pt x="2766" y="683"/>
                  </a:lnTo>
                  <a:lnTo>
                    <a:pt x="2674" y="554"/>
                  </a:lnTo>
                  <a:lnTo>
                    <a:pt x="2581" y="443"/>
                  </a:lnTo>
                  <a:lnTo>
                    <a:pt x="2489" y="351"/>
                  </a:lnTo>
                  <a:lnTo>
                    <a:pt x="2360" y="259"/>
                  </a:lnTo>
                  <a:lnTo>
                    <a:pt x="2250" y="185"/>
                  </a:lnTo>
                  <a:lnTo>
                    <a:pt x="2121" y="129"/>
                  </a:lnTo>
                  <a:lnTo>
                    <a:pt x="1973" y="74"/>
                  </a:lnTo>
                  <a:lnTo>
                    <a:pt x="1826" y="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2"/>
            <p:cNvSpPr/>
            <p:nvPr/>
          </p:nvSpPr>
          <p:spPr>
            <a:xfrm>
              <a:off x="5247475" y="4031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531" y="1"/>
                  </a:moveTo>
                  <a:lnTo>
                    <a:pt x="1365" y="19"/>
                  </a:lnTo>
                  <a:lnTo>
                    <a:pt x="1217" y="38"/>
                  </a:lnTo>
                  <a:lnTo>
                    <a:pt x="1070" y="75"/>
                  </a:lnTo>
                  <a:lnTo>
                    <a:pt x="941" y="112"/>
                  </a:lnTo>
                  <a:lnTo>
                    <a:pt x="793" y="167"/>
                  </a:lnTo>
                  <a:lnTo>
                    <a:pt x="683" y="241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1" y="536"/>
                  </a:lnTo>
                  <a:lnTo>
                    <a:pt x="258" y="646"/>
                  </a:lnTo>
                  <a:lnTo>
                    <a:pt x="185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94"/>
                  </a:lnTo>
                  <a:lnTo>
                    <a:pt x="0" y="1642"/>
                  </a:lnTo>
                  <a:lnTo>
                    <a:pt x="37" y="1789"/>
                  </a:lnTo>
                  <a:lnTo>
                    <a:pt x="56" y="1937"/>
                  </a:lnTo>
                  <a:lnTo>
                    <a:pt x="111" y="2066"/>
                  </a:lnTo>
                  <a:lnTo>
                    <a:pt x="166" y="2195"/>
                  </a:lnTo>
                  <a:lnTo>
                    <a:pt x="240" y="2324"/>
                  </a:lnTo>
                  <a:lnTo>
                    <a:pt x="332" y="2435"/>
                  </a:lnTo>
                  <a:lnTo>
                    <a:pt x="424" y="2545"/>
                  </a:lnTo>
                  <a:lnTo>
                    <a:pt x="517" y="2638"/>
                  </a:lnTo>
                  <a:lnTo>
                    <a:pt x="627" y="2730"/>
                  </a:lnTo>
                  <a:lnTo>
                    <a:pt x="756" y="2803"/>
                  </a:lnTo>
                  <a:lnTo>
                    <a:pt x="885" y="2859"/>
                  </a:lnTo>
                  <a:lnTo>
                    <a:pt x="1014" y="2914"/>
                  </a:lnTo>
                  <a:lnTo>
                    <a:pt x="1162" y="2951"/>
                  </a:lnTo>
                  <a:lnTo>
                    <a:pt x="1309" y="2988"/>
                  </a:lnTo>
                  <a:lnTo>
                    <a:pt x="1604" y="2988"/>
                  </a:lnTo>
                  <a:lnTo>
                    <a:pt x="1770" y="2969"/>
                  </a:lnTo>
                  <a:lnTo>
                    <a:pt x="1918" y="2933"/>
                  </a:lnTo>
                  <a:lnTo>
                    <a:pt x="2047" y="2896"/>
                  </a:lnTo>
                  <a:lnTo>
                    <a:pt x="2194" y="2822"/>
                  </a:lnTo>
                  <a:lnTo>
                    <a:pt x="2305" y="2748"/>
                  </a:lnTo>
                  <a:lnTo>
                    <a:pt x="2434" y="2674"/>
                  </a:lnTo>
                  <a:lnTo>
                    <a:pt x="2545" y="2582"/>
                  </a:lnTo>
                  <a:lnTo>
                    <a:pt x="2637" y="2472"/>
                  </a:lnTo>
                  <a:lnTo>
                    <a:pt x="2729" y="2361"/>
                  </a:lnTo>
                  <a:lnTo>
                    <a:pt x="2803" y="2232"/>
                  </a:lnTo>
                  <a:lnTo>
                    <a:pt x="2858" y="2103"/>
                  </a:lnTo>
                  <a:lnTo>
                    <a:pt x="2914" y="1955"/>
                  </a:lnTo>
                  <a:lnTo>
                    <a:pt x="2950" y="1826"/>
                  </a:lnTo>
                  <a:lnTo>
                    <a:pt x="2969" y="1660"/>
                  </a:lnTo>
                  <a:lnTo>
                    <a:pt x="2987" y="1513"/>
                  </a:lnTo>
                  <a:lnTo>
                    <a:pt x="2987" y="1365"/>
                  </a:lnTo>
                  <a:lnTo>
                    <a:pt x="2950" y="1218"/>
                  </a:lnTo>
                  <a:lnTo>
                    <a:pt x="2914" y="1070"/>
                  </a:lnTo>
                  <a:lnTo>
                    <a:pt x="2877" y="923"/>
                  </a:lnTo>
                  <a:lnTo>
                    <a:pt x="2821" y="794"/>
                  </a:lnTo>
                  <a:lnTo>
                    <a:pt x="2748" y="683"/>
                  </a:lnTo>
                  <a:lnTo>
                    <a:pt x="2655" y="554"/>
                  </a:lnTo>
                  <a:lnTo>
                    <a:pt x="2563" y="462"/>
                  </a:lnTo>
                  <a:lnTo>
                    <a:pt x="2471" y="351"/>
                  </a:lnTo>
                  <a:lnTo>
                    <a:pt x="2360" y="277"/>
                  </a:lnTo>
                  <a:lnTo>
                    <a:pt x="2231" y="204"/>
                  </a:lnTo>
                  <a:lnTo>
                    <a:pt x="2102" y="130"/>
                  </a:lnTo>
                  <a:lnTo>
                    <a:pt x="1973" y="75"/>
                  </a:lnTo>
                  <a:lnTo>
                    <a:pt x="1826" y="38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2"/>
            <p:cNvSpPr/>
            <p:nvPr/>
          </p:nvSpPr>
          <p:spPr>
            <a:xfrm>
              <a:off x="5786775" y="10710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94" y="1"/>
                  </a:moveTo>
                  <a:lnTo>
                    <a:pt x="1347" y="19"/>
                  </a:lnTo>
                  <a:lnTo>
                    <a:pt x="1199" y="38"/>
                  </a:lnTo>
                  <a:lnTo>
                    <a:pt x="1052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54"/>
                  </a:lnTo>
                  <a:lnTo>
                    <a:pt x="241" y="665"/>
                  </a:lnTo>
                  <a:lnTo>
                    <a:pt x="167" y="794"/>
                  </a:lnTo>
                  <a:lnTo>
                    <a:pt x="112" y="941"/>
                  </a:lnTo>
                  <a:lnTo>
                    <a:pt x="75" y="1070"/>
                  </a:lnTo>
                  <a:lnTo>
                    <a:pt x="38" y="1218"/>
                  </a:lnTo>
                  <a:lnTo>
                    <a:pt x="19" y="1365"/>
                  </a:lnTo>
                  <a:lnTo>
                    <a:pt x="1" y="1531"/>
                  </a:lnTo>
                  <a:lnTo>
                    <a:pt x="19" y="1679"/>
                  </a:lnTo>
                  <a:lnTo>
                    <a:pt x="38" y="1826"/>
                  </a:lnTo>
                  <a:lnTo>
                    <a:pt x="75" y="1974"/>
                  </a:lnTo>
                  <a:lnTo>
                    <a:pt x="130" y="2103"/>
                  </a:lnTo>
                  <a:lnTo>
                    <a:pt x="204" y="2232"/>
                  </a:lnTo>
                  <a:lnTo>
                    <a:pt x="278" y="2361"/>
                  </a:lnTo>
                  <a:lnTo>
                    <a:pt x="351" y="2472"/>
                  </a:lnTo>
                  <a:lnTo>
                    <a:pt x="462" y="2564"/>
                  </a:lnTo>
                  <a:lnTo>
                    <a:pt x="573" y="2656"/>
                  </a:lnTo>
                  <a:lnTo>
                    <a:pt x="683" y="2748"/>
                  </a:lnTo>
                  <a:lnTo>
                    <a:pt x="812" y="2822"/>
                  </a:lnTo>
                  <a:lnTo>
                    <a:pt x="941" y="2877"/>
                  </a:lnTo>
                  <a:lnTo>
                    <a:pt x="1070" y="2932"/>
                  </a:lnTo>
                  <a:lnTo>
                    <a:pt x="1218" y="2951"/>
                  </a:lnTo>
                  <a:lnTo>
                    <a:pt x="1365" y="2969"/>
                  </a:lnTo>
                  <a:lnTo>
                    <a:pt x="1513" y="2988"/>
                  </a:lnTo>
                  <a:lnTo>
                    <a:pt x="1660" y="2969"/>
                  </a:lnTo>
                  <a:lnTo>
                    <a:pt x="1808" y="2951"/>
                  </a:lnTo>
                  <a:lnTo>
                    <a:pt x="1955" y="2914"/>
                  </a:lnTo>
                  <a:lnTo>
                    <a:pt x="2103" y="2859"/>
                  </a:lnTo>
                  <a:lnTo>
                    <a:pt x="2232" y="2803"/>
                  </a:lnTo>
                  <a:lnTo>
                    <a:pt x="2343" y="2730"/>
                  </a:lnTo>
                  <a:lnTo>
                    <a:pt x="2453" y="2637"/>
                  </a:lnTo>
                  <a:lnTo>
                    <a:pt x="2564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04" y="2195"/>
                  </a:lnTo>
                  <a:lnTo>
                    <a:pt x="2877" y="2066"/>
                  </a:lnTo>
                  <a:lnTo>
                    <a:pt x="2914" y="1937"/>
                  </a:lnTo>
                  <a:lnTo>
                    <a:pt x="2951" y="1789"/>
                  </a:lnTo>
                  <a:lnTo>
                    <a:pt x="2970" y="1642"/>
                  </a:lnTo>
                  <a:lnTo>
                    <a:pt x="2988" y="1494"/>
                  </a:lnTo>
                  <a:lnTo>
                    <a:pt x="2970" y="1328"/>
                  </a:lnTo>
                  <a:lnTo>
                    <a:pt x="2951" y="1181"/>
                  </a:lnTo>
                  <a:lnTo>
                    <a:pt x="2914" y="1052"/>
                  </a:lnTo>
                  <a:lnTo>
                    <a:pt x="2859" y="904"/>
                  </a:lnTo>
                  <a:lnTo>
                    <a:pt x="2804" y="775"/>
                  </a:lnTo>
                  <a:lnTo>
                    <a:pt x="2730" y="665"/>
                  </a:lnTo>
                  <a:lnTo>
                    <a:pt x="2638" y="536"/>
                  </a:lnTo>
                  <a:lnTo>
                    <a:pt x="2545" y="443"/>
                  </a:lnTo>
                  <a:lnTo>
                    <a:pt x="2453" y="351"/>
                  </a:lnTo>
                  <a:lnTo>
                    <a:pt x="2343" y="259"/>
                  </a:lnTo>
                  <a:lnTo>
                    <a:pt x="2214" y="185"/>
                  </a:lnTo>
                  <a:lnTo>
                    <a:pt x="2084" y="130"/>
                  </a:lnTo>
                  <a:lnTo>
                    <a:pt x="1937" y="75"/>
                  </a:lnTo>
                  <a:lnTo>
                    <a:pt x="1808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2"/>
            <p:cNvSpPr/>
            <p:nvPr/>
          </p:nvSpPr>
          <p:spPr>
            <a:xfrm>
              <a:off x="6169375" y="12199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28" y="0"/>
                  </a:moveTo>
                  <a:lnTo>
                    <a:pt x="1181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8"/>
                  </a:lnTo>
                  <a:lnTo>
                    <a:pt x="535" y="332"/>
                  </a:lnTo>
                  <a:lnTo>
                    <a:pt x="443" y="443"/>
                  </a:lnTo>
                  <a:lnTo>
                    <a:pt x="333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8" y="1180"/>
                  </a:lnTo>
                  <a:lnTo>
                    <a:pt x="19" y="1328"/>
                  </a:lnTo>
                  <a:lnTo>
                    <a:pt x="1" y="1475"/>
                  </a:lnTo>
                  <a:lnTo>
                    <a:pt x="19" y="1623"/>
                  </a:lnTo>
                  <a:lnTo>
                    <a:pt x="38" y="1770"/>
                  </a:lnTo>
                  <a:lnTo>
                    <a:pt x="74" y="1918"/>
                  </a:lnTo>
                  <a:lnTo>
                    <a:pt x="130" y="2047"/>
                  </a:lnTo>
                  <a:lnTo>
                    <a:pt x="185" y="2176"/>
                  </a:lnTo>
                  <a:lnTo>
                    <a:pt x="259" y="2305"/>
                  </a:lnTo>
                  <a:lnTo>
                    <a:pt x="351" y="2416"/>
                  </a:lnTo>
                  <a:lnTo>
                    <a:pt x="443" y="2526"/>
                  </a:lnTo>
                  <a:lnTo>
                    <a:pt x="554" y="2619"/>
                  </a:lnTo>
                  <a:lnTo>
                    <a:pt x="664" y="2711"/>
                  </a:lnTo>
                  <a:lnTo>
                    <a:pt x="793" y="2785"/>
                  </a:lnTo>
                  <a:lnTo>
                    <a:pt x="923" y="2840"/>
                  </a:lnTo>
                  <a:lnTo>
                    <a:pt x="1052" y="2895"/>
                  </a:lnTo>
                  <a:lnTo>
                    <a:pt x="1199" y="2932"/>
                  </a:lnTo>
                  <a:lnTo>
                    <a:pt x="1347" y="2950"/>
                  </a:lnTo>
                  <a:lnTo>
                    <a:pt x="1642" y="2950"/>
                  </a:lnTo>
                  <a:lnTo>
                    <a:pt x="1789" y="2932"/>
                  </a:lnTo>
                  <a:lnTo>
                    <a:pt x="1937" y="2895"/>
                  </a:lnTo>
                  <a:lnTo>
                    <a:pt x="2066" y="2840"/>
                  </a:lnTo>
                  <a:lnTo>
                    <a:pt x="2195" y="2766"/>
                  </a:lnTo>
                  <a:lnTo>
                    <a:pt x="2324" y="2692"/>
                  </a:lnTo>
                  <a:lnTo>
                    <a:pt x="2434" y="2619"/>
                  </a:lnTo>
                  <a:lnTo>
                    <a:pt x="2545" y="2526"/>
                  </a:lnTo>
                  <a:lnTo>
                    <a:pt x="2637" y="2416"/>
                  </a:lnTo>
                  <a:lnTo>
                    <a:pt x="2711" y="2305"/>
                  </a:lnTo>
                  <a:lnTo>
                    <a:pt x="2785" y="2176"/>
                  </a:lnTo>
                  <a:lnTo>
                    <a:pt x="2859" y="2047"/>
                  </a:lnTo>
                  <a:lnTo>
                    <a:pt x="2914" y="1918"/>
                  </a:lnTo>
                  <a:lnTo>
                    <a:pt x="2932" y="1770"/>
                  </a:lnTo>
                  <a:lnTo>
                    <a:pt x="2969" y="1623"/>
                  </a:lnTo>
                  <a:lnTo>
                    <a:pt x="2969" y="1475"/>
                  </a:lnTo>
                  <a:lnTo>
                    <a:pt x="2969" y="1309"/>
                  </a:lnTo>
                  <a:lnTo>
                    <a:pt x="2932" y="1180"/>
                  </a:lnTo>
                  <a:lnTo>
                    <a:pt x="2895" y="1033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56"/>
                  </a:lnTo>
                  <a:lnTo>
                    <a:pt x="1771" y="19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2"/>
            <p:cNvSpPr/>
            <p:nvPr/>
          </p:nvSpPr>
          <p:spPr>
            <a:xfrm>
              <a:off x="6089625" y="1205650"/>
              <a:ext cx="74250" cy="73775"/>
            </a:xfrm>
            <a:custGeom>
              <a:avLst/>
              <a:gdLst/>
              <a:ahLst/>
              <a:cxnLst/>
              <a:rect l="l" t="t" r="r" b="b"/>
              <a:pathLst>
                <a:path w="2970" h="2951" extrusionOk="0">
                  <a:moveTo>
                    <a:pt x="1347" y="1"/>
                  </a:moveTo>
                  <a:lnTo>
                    <a:pt x="1199" y="19"/>
                  </a:lnTo>
                  <a:lnTo>
                    <a:pt x="1052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65" y="240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9" y="1771"/>
                  </a:lnTo>
                  <a:lnTo>
                    <a:pt x="56" y="1900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287"/>
                  </a:lnTo>
                  <a:lnTo>
                    <a:pt x="333" y="2416"/>
                  </a:lnTo>
                  <a:lnTo>
                    <a:pt x="425" y="2508"/>
                  </a:lnTo>
                  <a:lnTo>
                    <a:pt x="536" y="2619"/>
                  </a:lnTo>
                  <a:lnTo>
                    <a:pt x="646" y="2693"/>
                  </a:lnTo>
                  <a:lnTo>
                    <a:pt x="775" y="2766"/>
                  </a:lnTo>
                  <a:lnTo>
                    <a:pt x="904" y="2840"/>
                  </a:lnTo>
                  <a:lnTo>
                    <a:pt x="1033" y="2896"/>
                  </a:lnTo>
                  <a:lnTo>
                    <a:pt x="1181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85"/>
                  </a:lnTo>
                  <a:lnTo>
                    <a:pt x="2306" y="2711"/>
                  </a:lnTo>
                  <a:lnTo>
                    <a:pt x="2416" y="2619"/>
                  </a:lnTo>
                  <a:lnTo>
                    <a:pt x="2527" y="2527"/>
                  </a:lnTo>
                  <a:lnTo>
                    <a:pt x="2619" y="2435"/>
                  </a:lnTo>
                  <a:lnTo>
                    <a:pt x="2711" y="2306"/>
                  </a:lnTo>
                  <a:lnTo>
                    <a:pt x="2785" y="2195"/>
                  </a:lnTo>
                  <a:lnTo>
                    <a:pt x="2840" y="2066"/>
                  </a:lnTo>
                  <a:lnTo>
                    <a:pt x="2896" y="1918"/>
                  </a:lnTo>
                  <a:lnTo>
                    <a:pt x="2932" y="1789"/>
                  </a:lnTo>
                  <a:lnTo>
                    <a:pt x="2951" y="1642"/>
                  </a:lnTo>
                  <a:lnTo>
                    <a:pt x="2969" y="1494"/>
                  </a:lnTo>
                  <a:lnTo>
                    <a:pt x="2951" y="1328"/>
                  </a:lnTo>
                  <a:lnTo>
                    <a:pt x="2932" y="1181"/>
                  </a:lnTo>
                  <a:lnTo>
                    <a:pt x="2896" y="1052"/>
                  </a:lnTo>
                  <a:lnTo>
                    <a:pt x="2859" y="904"/>
                  </a:lnTo>
                  <a:lnTo>
                    <a:pt x="2785" y="775"/>
                  </a:lnTo>
                  <a:lnTo>
                    <a:pt x="2711" y="665"/>
                  </a:lnTo>
                  <a:lnTo>
                    <a:pt x="2637" y="535"/>
                  </a:lnTo>
                  <a:lnTo>
                    <a:pt x="2527" y="443"/>
                  </a:lnTo>
                  <a:lnTo>
                    <a:pt x="2435" y="333"/>
                  </a:lnTo>
                  <a:lnTo>
                    <a:pt x="2306" y="259"/>
                  </a:lnTo>
                  <a:lnTo>
                    <a:pt x="2195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2"/>
            <p:cNvSpPr/>
            <p:nvPr/>
          </p:nvSpPr>
          <p:spPr>
            <a:xfrm>
              <a:off x="5495925" y="857175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30"/>
                  </a:lnTo>
                  <a:lnTo>
                    <a:pt x="756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54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70"/>
                  </a:lnTo>
                  <a:lnTo>
                    <a:pt x="37" y="1199"/>
                  </a:lnTo>
                  <a:lnTo>
                    <a:pt x="1" y="1346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74" y="1955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45"/>
                  </a:lnTo>
                  <a:lnTo>
                    <a:pt x="554" y="2637"/>
                  </a:lnTo>
                  <a:lnTo>
                    <a:pt x="664" y="2729"/>
                  </a:lnTo>
                  <a:lnTo>
                    <a:pt x="793" y="2803"/>
                  </a:lnTo>
                  <a:lnTo>
                    <a:pt x="922" y="2858"/>
                  </a:lnTo>
                  <a:lnTo>
                    <a:pt x="1051" y="2914"/>
                  </a:lnTo>
                  <a:lnTo>
                    <a:pt x="1199" y="2951"/>
                  </a:lnTo>
                  <a:lnTo>
                    <a:pt x="1346" y="2969"/>
                  </a:lnTo>
                  <a:lnTo>
                    <a:pt x="1660" y="2969"/>
                  </a:lnTo>
                  <a:lnTo>
                    <a:pt x="1807" y="2932"/>
                  </a:lnTo>
                  <a:lnTo>
                    <a:pt x="1937" y="2895"/>
                  </a:lnTo>
                  <a:lnTo>
                    <a:pt x="2084" y="2858"/>
                  </a:lnTo>
                  <a:lnTo>
                    <a:pt x="2213" y="2785"/>
                  </a:lnTo>
                  <a:lnTo>
                    <a:pt x="2324" y="2711"/>
                  </a:lnTo>
                  <a:lnTo>
                    <a:pt x="2453" y="2619"/>
                  </a:lnTo>
                  <a:lnTo>
                    <a:pt x="2545" y="2527"/>
                  </a:lnTo>
                  <a:lnTo>
                    <a:pt x="2637" y="2416"/>
                  </a:lnTo>
                  <a:lnTo>
                    <a:pt x="2729" y="2305"/>
                  </a:lnTo>
                  <a:lnTo>
                    <a:pt x="2803" y="2176"/>
                  </a:lnTo>
                  <a:lnTo>
                    <a:pt x="2858" y="2047"/>
                  </a:lnTo>
                  <a:lnTo>
                    <a:pt x="2914" y="1918"/>
                  </a:lnTo>
                  <a:lnTo>
                    <a:pt x="2951" y="1771"/>
                  </a:lnTo>
                  <a:lnTo>
                    <a:pt x="2969" y="1623"/>
                  </a:lnTo>
                  <a:lnTo>
                    <a:pt x="2969" y="1476"/>
                  </a:lnTo>
                  <a:lnTo>
                    <a:pt x="2969" y="1328"/>
                  </a:lnTo>
                  <a:lnTo>
                    <a:pt x="2932" y="1181"/>
                  </a:lnTo>
                  <a:lnTo>
                    <a:pt x="2895" y="1033"/>
                  </a:lnTo>
                  <a:lnTo>
                    <a:pt x="2840" y="904"/>
                  </a:lnTo>
                  <a:lnTo>
                    <a:pt x="2785" y="775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5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2"/>
            <p:cNvSpPr/>
            <p:nvPr/>
          </p:nvSpPr>
          <p:spPr>
            <a:xfrm>
              <a:off x="5430000" y="763150"/>
              <a:ext cx="74700" cy="74225"/>
            </a:xfrm>
            <a:custGeom>
              <a:avLst/>
              <a:gdLst/>
              <a:ahLst/>
              <a:cxnLst/>
              <a:rect l="l" t="t" r="r" b="b"/>
              <a:pathLst>
                <a:path w="2988" h="2969" extrusionOk="0">
                  <a:moveTo>
                    <a:pt x="1365" y="0"/>
                  </a:moveTo>
                  <a:lnTo>
                    <a:pt x="1218" y="19"/>
                  </a:lnTo>
                  <a:lnTo>
                    <a:pt x="1070" y="55"/>
                  </a:lnTo>
                  <a:lnTo>
                    <a:pt x="941" y="92"/>
                  </a:lnTo>
                  <a:lnTo>
                    <a:pt x="812" y="166"/>
                  </a:lnTo>
                  <a:lnTo>
                    <a:pt x="683" y="240"/>
                  </a:lnTo>
                  <a:lnTo>
                    <a:pt x="572" y="314"/>
                  </a:lnTo>
                  <a:lnTo>
                    <a:pt x="462" y="406"/>
                  </a:lnTo>
                  <a:lnTo>
                    <a:pt x="370" y="516"/>
                  </a:lnTo>
                  <a:lnTo>
                    <a:pt x="277" y="627"/>
                  </a:lnTo>
                  <a:lnTo>
                    <a:pt x="204" y="738"/>
                  </a:lnTo>
                  <a:lnTo>
                    <a:pt x="130" y="867"/>
                  </a:lnTo>
                  <a:lnTo>
                    <a:pt x="93" y="996"/>
                  </a:lnTo>
                  <a:lnTo>
                    <a:pt x="38" y="1143"/>
                  </a:lnTo>
                  <a:lnTo>
                    <a:pt x="19" y="1291"/>
                  </a:lnTo>
                  <a:lnTo>
                    <a:pt x="1" y="1438"/>
                  </a:lnTo>
                  <a:lnTo>
                    <a:pt x="19" y="1604"/>
                  </a:lnTo>
                  <a:lnTo>
                    <a:pt x="38" y="1752"/>
                  </a:lnTo>
                  <a:lnTo>
                    <a:pt x="75" y="1899"/>
                  </a:lnTo>
                  <a:lnTo>
                    <a:pt x="111" y="2047"/>
                  </a:lnTo>
                  <a:lnTo>
                    <a:pt x="167" y="2176"/>
                  </a:lnTo>
                  <a:lnTo>
                    <a:pt x="241" y="2305"/>
                  </a:lnTo>
                  <a:lnTo>
                    <a:pt x="333" y="2415"/>
                  </a:lnTo>
                  <a:lnTo>
                    <a:pt x="425" y="2526"/>
                  </a:lnTo>
                  <a:lnTo>
                    <a:pt x="536" y="2618"/>
                  </a:lnTo>
                  <a:lnTo>
                    <a:pt x="646" y="2711"/>
                  </a:lnTo>
                  <a:lnTo>
                    <a:pt x="775" y="2784"/>
                  </a:lnTo>
                  <a:lnTo>
                    <a:pt x="904" y="2858"/>
                  </a:lnTo>
                  <a:lnTo>
                    <a:pt x="1052" y="2913"/>
                  </a:lnTo>
                  <a:lnTo>
                    <a:pt x="1199" y="2950"/>
                  </a:lnTo>
                  <a:lnTo>
                    <a:pt x="1347" y="2969"/>
                  </a:lnTo>
                  <a:lnTo>
                    <a:pt x="1660" y="2969"/>
                  </a:lnTo>
                  <a:lnTo>
                    <a:pt x="1808" y="2950"/>
                  </a:lnTo>
                  <a:lnTo>
                    <a:pt x="1937" y="2913"/>
                  </a:lnTo>
                  <a:lnTo>
                    <a:pt x="2084" y="2858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30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36"/>
                  </a:lnTo>
                  <a:lnTo>
                    <a:pt x="2951" y="1789"/>
                  </a:lnTo>
                  <a:lnTo>
                    <a:pt x="2969" y="1641"/>
                  </a:lnTo>
                  <a:lnTo>
                    <a:pt x="2988" y="1494"/>
                  </a:lnTo>
                  <a:lnTo>
                    <a:pt x="2988" y="1346"/>
                  </a:lnTo>
                  <a:lnTo>
                    <a:pt x="2951" y="1199"/>
                  </a:lnTo>
                  <a:lnTo>
                    <a:pt x="2933" y="1051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64"/>
                  </a:lnTo>
                  <a:lnTo>
                    <a:pt x="2656" y="535"/>
                  </a:lnTo>
                  <a:lnTo>
                    <a:pt x="2564" y="443"/>
                  </a:lnTo>
                  <a:lnTo>
                    <a:pt x="2453" y="332"/>
                  </a:lnTo>
                  <a:lnTo>
                    <a:pt x="2342" y="258"/>
                  </a:lnTo>
                  <a:lnTo>
                    <a:pt x="2232" y="184"/>
                  </a:lnTo>
                  <a:lnTo>
                    <a:pt x="2103" y="111"/>
                  </a:lnTo>
                  <a:lnTo>
                    <a:pt x="1955" y="74"/>
                  </a:lnTo>
                  <a:lnTo>
                    <a:pt x="1826" y="19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2"/>
            <p:cNvSpPr/>
            <p:nvPr/>
          </p:nvSpPr>
          <p:spPr>
            <a:xfrm>
              <a:off x="5641125" y="962725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328" y="1"/>
                  </a:moveTo>
                  <a:lnTo>
                    <a:pt x="1181" y="38"/>
                  </a:lnTo>
                  <a:lnTo>
                    <a:pt x="1033" y="75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2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1" y="1494"/>
                  </a:lnTo>
                  <a:lnTo>
                    <a:pt x="19" y="1642"/>
                  </a:lnTo>
                  <a:lnTo>
                    <a:pt x="37" y="1789"/>
                  </a:lnTo>
                  <a:lnTo>
                    <a:pt x="74" y="1937"/>
                  </a:lnTo>
                  <a:lnTo>
                    <a:pt x="130" y="2084"/>
                  </a:lnTo>
                  <a:lnTo>
                    <a:pt x="185" y="2213"/>
                  </a:lnTo>
                  <a:lnTo>
                    <a:pt x="259" y="2342"/>
                  </a:lnTo>
                  <a:lnTo>
                    <a:pt x="351" y="2453"/>
                  </a:lnTo>
                  <a:lnTo>
                    <a:pt x="443" y="2564"/>
                  </a:lnTo>
                  <a:lnTo>
                    <a:pt x="554" y="2656"/>
                  </a:lnTo>
                  <a:lnTo>
                    <a:pt x="664" y="2748"/>
                  </a:lnTo>
                  <a:lnTo>
                    <a:pt x="793" y="2822"/>
                  </a:lnTo>
                  <a:lnTo>
                    <a:pt x="922" y="2877"/>
                  </a:lnTo>
                  <a:lnTo>
                    <a:pt x="1070" y="2933"/>
                  </a:lnTo>
                  <a:lnTo>
                    <a:pt x="1217" y="2951"/>
                  </a:lnTo>
                  <a:lnTo>
                    <a:pt x="1365" y="2988"/>
                  </a:lnTo>
                  <a:lnTo>
                    <a:pt x="1531" y="2988"/>
                  </a:lnTo>
                  <a:lnTo>
                    <a:pt x="1678" y="2969"/>
                  </a:lnTo>
                  <a:lnTo>
                    <a:pt x="1826" y="2951"/>
                  </a:lnTo>
                  <a:lnTo>
                    <a:pt x="1973" y="2914"/>
                  </a:lnTo>
                  <a:lnTo>
                    <a:pt x="2102" y="2859"/>
                  </a:lnTo>
                  <a:lnTo>
                    <a:pt x="2232" y="2803"/>
                  </a:lnTo>
                  <a:lnTo>
                    <a:pt x="2342" y="2730"/>
                  </a:lnTo>
                  <a:lnTo>
                    <a:pt x="2471" y="2637"/>
                  </a:lnTo>
                  <a:lnTo>
                    <a:pt x="2563" y="2545"/>
                  </a:lnTo>
                  <a:lnTo>
                    <a:pt x="2656" y="2435"/>
                  </a:lnTo>
                  <a:lnTo>
                    <a:pt x="2748" y="2324"/>
                  </a:lnTo>
                  <a:lnTo>
                    <a:pt x="2822" y="2213"/>
                  </a:lnTo>
                  <a:lnTo>
                    <a:pt x="2877" y="2084"/>
                  </a:lnTo>
                  <a:lnTo>
                    <a:pt x="2932" y="1937"/>
                  </a:lnTo>
                  <a:lnTo>
                    <a:pt x="2969" y="1789"/>
                  </a:lnTo>
                  <a:lnTo>
                    <a:pt x="2987" y="1642"/>
                  </a:lnTo>
                  <a:lnTo>
                    <a:pt x="2987" y="1494"/>
                  </a:lnTo>
                  <a:lnTo>
                    <a:pt x="2987" y="1347"/>
                  </a:lnTo>
                  <a:lnTo>
                    <a:pt x="2969" y="1181"/>
                  </a:lnTo>
                  <a:lnTo>
                    <a:pt x="2932" y="1033"/>
                  </a:lnTo>
                  <a:lnTo>
                    <a:pt x="2877" y="904"/>
                  </a:lnTo>
                  <a:lnTo>
                    <a:pt x="2822" y="775"/>
                  </a:lnTo>
                  <a:lnTo>
                    <a:pt x="2748" y="646"/>
                  </a:lnTo>
                  <a:lnTo>
                    <a:pt x="2656" y="536"/>
                  </a:lnTo>
                  <a:lnTo>
                    <a:pt x="2563" y="425"/>
                  </a:lnTo>
                  <a:lnTo>
                    <a:pt x="2453" y="333"/>
                  </a:lnTo>
                  <a:lnTo>
                    <a:pt x="2324" y="241"/>
                  </a:lnTo>
                  <a:lnTo>
                    <a:pt x="2213" y="167"/>
                  </a:lnTo>
                  <a:lnTo>
                    <a:pt x="2066" y="111"/>
                  </a:lnTo>
                  <a:lnTo>
                    <a:pt x="1937" y="56"/>
                  </a:lnTo>
                  <a:lnTo>
                    <a:pt x="1789" y="19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2"/>
            <p:cNvSpPr/>
            <p:nvPr/>
          </p:nvSpPr>
          <p:spPr>
            <a:xfrm>
              <a:off x="5364550" y="668650"/>
              <a:ext cx="74700" cy="74700"/>
            </a:xfrm>
            <a:custGeom>
              <a:avLst/>
              <a:gdLst/>
              <a:ahLst/>
              <a:cxnLst/>
              <a:rect l="l" t="t" r="r" b="b"/>
              <a:pathLst>
                <a:path w="2988" h="2988" extrusionOk="0">
                  <a:moveTo>
                    <a:pt x="1476" y="0"/>
                  </a:moveTo>
                  <a:lnTo>
                    <a:pt x="1310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886" y="129"/>
                  </a:lnTo>
                  <a:lnTo>
                    <a:pt x="757" y="185"/>
                  </a:lnTo>
                  <a:lnTo>
                    <a:pt x="646" y="258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3" y="553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74" y="1051"/>
                  </a:lnTo>
                  <a:lnTo>
                    <a:pt x="38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" y="1660"/>
                  </a:lnTo>
                  <a:lnTo>
                    <a:pt x="38" y="1807"/>
                  </a:lnTo>
                  <a:lnTo>
                    <a:pt x="74" y="1936"/>
                  </a:lnTo>
                  <a:lnTo>
                    <a:pt x="111" y="2084"/>
                  </a:lnTo>
                  <a:lnTo>
                    <a:pt x="185" y="2213"/>
                  </a:lnTo>
                  <a:lnTo>
                    <a:pt x="259" y="2323"/>
                  </a:lnTo>
                  <a:lnTo>
                    <a:pt x="333" y="2453"/>
                  </a:lnTo>
                  <a:lnTo>
                    <a:pt x="425" y="2545"/>
                  </a:lnTo>
                  <a:lnTo>
                    <a:pt x="535" y="2637"/>
                  </a:lnTo>
                  <a:lnTo>
                    <a:pt x="646" y="2729"/>
                  </a:lnTo>
                  <a:lnTo>
                    <a:pt x="775" y="2803"/>
                  </a:lnTo>
                  <a:lnTo>
                    <a:pt x="904" y="2858"/>
                  </a:lnTo>
                  <a:lnTo>
                    <a:pt x="1033" y="2914"/>
                  </a:lnTo>
                  <a:lnTo>
                    <a:pt x="1181" y="2950"/>
                  </a:lnTo>
                  <a:lnTo>
                    <a:pt x="1328" y="2969"/>
                  </a:lnTo>
                  <a:lnTo>
                    <a:pt x="1476" y="2987"/>
                  </a:lnTo>
                  <a:lnTo>
                    <a:pt x="1642" y="2969"/>
                  </a:lnTo>
                  <a:lnTo>
                    <a:pt x="1789" y="2950"/>
                  </a:lnTo>
                  <a:lnTo>
                    <a:pt x="1937" y="2914"/>
                  </a:lnTo>
                  <a:lnTo>
                    <a:pt x="2084" y="2877"/>
                  </a:lnTo>
                  <a:lnTo>
                    <a:pt x="2213" y="2803"/>
                  </a:lnTo>
                  <a:lnTo>
                    <a:pt x="2324" y="2729"/>
                  </a:lnTo>
                  <a:lnTo>
                    <a:pt x="2453" y="2637"/>
                  </a:lnTo>
                  <a:lnTo>
                    <a:pt x="2545" y="2545"/>
                  </a:lnTo>
                  <a:lnTo>
                    <a:pt x="2656" y="2434"/>
                  </a:lnTo>
                  <a:lnTo>
                    <a:pt x="2729" y="2323"/>
                  </a:lnTo>
                  <a:lnTo>
                    <a:pt x="2803" y="2194"/>
                  </a:lnTo>
                  <a:lnTo>
                    <a:pt x="2877" y="2065"/>
                  </a:lnTo>
                  <a:lnTo>
                    <a:pt x="2914" y="1918"/>
                  </a:lnTo>
                  <a:lnTo>
                    <a:pt x="2951" y="1770"/>
                  </a:lnTo>
                  <a:lnTo>
                    <a:pt x="2969" y="1623"/>
                  </a:lnTo>
                  <a:lnTo>
                    <a:pt x="2988" y="1457"/>
                  </a:lnTo>
                  <a:lnTo>
                    <a:pt x="2969" y="1309"/>
                  </a:lnTo>
                  <a:lnTo>
                    <a:pt x="2951" y="1162"/>
                  </a:lnTo>
                  <a:lnTo>
                    <a:pt x="2914" y="1014"/>
                  </a:lnTo>
                  <a:lnTo>
                    <a:pt x="2859" y="885"/>
                  </a:lnTo>
                  <a:lnTo>
                    <a:pt x="2785" y="756"/>
                  </a:lnTo>
                  <a:lnTo>
                    <a:pt x="2711" y="646"/>
                  </a:lnTo>
                  <a:lnTo>
                    <a:pt x="2619" y="535"/>
                  </a:lnTo>
                  <a:lnTo>
                    <a:pt x="2527" y="424"/>
                  </a:lnTo>
                  <a:lnTo>
                    <a:pt x="2416" y="332"/>
                  </a:lnTo>
                  <a:lnTo>
                    <a:pt x="2305" y="240"/>
                  </a:lnTo>
                  <a:lnTo>
                    <a:pt x="2176" y="166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1" y="37"/>
                  </a:lnTo>
                  <a:lnTo>
                    <a:pt x="1623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2"/>
            <p:cNvSpPr/>
            <p:nvPr/>
          </p:nvSpPr>
          <p:spPr>
            <a:xfrm>
              <a:off x="5299100" y="574600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1346" y="1"/>
                  </a:moveTo>
                  <a:lnTo>
                    <a:pt x="1199" y="38"/>
                  </a:lnTo>
                  <a:lnTo>
                    <a:pt x="1051" y="56"/>
                  </a:lnTo>
                  <a:lnTo>
                    <a:pt x="922" y="112"/>
                  </a:lnTo>
                  <a:lnTo>
                    <a:pt x="793" y="167"/>
                  </a:lnTo>
                  <a:lnTo>
                    <a:pt x="664" y="241"/>
                  </a:lnTo>
                  <a:lnTo>
                    <a:pt x="554" y="333"/>
                  </a:lnTo>
                  <a:lnTo>
                    <a:pt x="443" y="425"/>
                  </a:lnTo>
                  <a:lnTo>
                    <a:pt x="351" y="517"/>
                  </a:lnTo>
                  <a:lnTo>
                    <a:pt x="259" y="628"/>
                  </a:lnTo>
                  <a:lnTo>
                    <a:pt x="185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71"/>
                  </a:lnTo>
                  <a:lnTo>
                    <a:pt x="56" y="1918"/>
                  </a:lnTo>
                  <a:lnTo>
                    <a:pt x="111" y="2048"/>
                  </a:lnTo>
                  <a:lnTo>
                    <a:pt x="166" y="2177"/>
                  </a:lnTo>
                  <a:lnTo>
                    <a:pt x="240" y="2306"/>
                  </a:lnTo>
                  <a:lnTo>
                    <a:pt x="332" y="2435"/>
                  </a:lnTo>
                  <a:lnTo>
                    <a:pt x="424" y="2527"/>
                  </a:lnTo>
                  <a:lnTo>
                    <a:pt x="535" y="2638"/>
                  </a:lnTo>
                  <a:lnTo>
                    <a:pt x="646" y="2730"/>
                  </a:lnTo>
                  <a:lnTo>
                    <a:pt x="775" y="2803"/>
                  </a:lnTo>
                  <a:lnTo>
                    <a:pt x="904" y="2859"/>
                  </a:lnTo>
                  <a:lnTo>
                    <a:pt x="1033" y="2914"/>
                  </a:lnTo>
                  <a:lnTo>
                    <a:pt x="1180" y="2951"/>
                  </a:lnTo>
                  <a:lnTo>
                    <a:pt x="1328" y="2969"/>
                  </a:lnTo>
                  <a:lnTo>
                    <a:pt x="1641" y="2969"/>
                  </a:lnTo>
                  <a:lnTo>
                    <a:pt x="1789" y="2951"/>
                  </a:lnTo>
                  <a:lnTo>
                    <a:pt x="1936" y="2914"/>
                  </a:lnTo>
                  <a:lnTo>
                    <a:pt x="2065" y="2859"/>
                  </a:lnTo>
                  <a:lnTo>
                    <a:pt x="2195" y="2803"/>
                  </a:lnTo>
                  <a:lnTo>
                    <a:pt x="2324" y="2730"/>
                  </a:lnTo>
                  <a:lnTo>
                    <a:pt x="2434" y="2638"/>
                  </a:lnTo>
                  <a:lnTo>
                    <a:pt x="2545" y="2545"/>
                  </a:lnTo>
                  <a:lnTo>
                    <a:pt x="2637" y="2435"/>
                  </a:lnTo>
                  <a:lnTo>
                    <a:pt x="2711" y="2324"/>
                  </a:lnTo>
                  <a:lnTo>
                    <a:pt x="2785" y="2195"/>
                  </a:lnTo>
                  <a:lnTo>
                    <a:pt x="2858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69" y="1642"/>
                  </a:lnTo>
                  <a:lnTo>
                    <a:pt x="2969" y="1494"/>
                  </a:lnTo>
                  <a:lnTo>
                    <a:pt x="2969" y="1347"/>
                  </a:lnTo>
                  <a:lnTo>
                    <a:pt x="2932" y="1199"/>
                  </a:lnTo>
                  <a:lnTo>
                    <a:pt x="2914" y="1052"/>
                  </a:lnTo>
                  <a:lnTo>
                    <a:pt x="2858" y="923"/>
                  </a:lnTo>
                  <a:lnTo>
                    <a:pt x="2803" y="794"/>
                  </a:lnTo>
                  <a:lnTo>
                    <a:pt x="2729" y="665"/>
                  </a:lnTo>
                  <a:lnTo>
                    <a:pt x="2637" y="554"/>
                  </a:lnTo>
                  <a:lnTo>
                    <a:pt x="2545" y="443"/>
                  </a:lnTo>
                  <a:lnTo>
                    <a:pt x="2434" y="351"/>
                  </a:lnTo>
                  <a:lnTo>
                    <a:pt x="2324" y="259"/>
                  </a:lnTo>
                  <a:lnTo>
                    <a:pt x="2213" y="185"/>
                  </a:lnTo>
                  <a:lnTo>
                    <a:pt x="2084" y="130"/>
                  </a:lnTo>
                  <a:lnTo>
                    <a:pt x="1936" y="75"/>
                  </a:lnTo>
                  <a:lnTo>
                    <a:pt x="1807" y="38"/>
                  </a:lnTo>
                  <a:lnTo>
                    <a:pt x="1660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2"/>
            <p:cNvSpPr/>
            <p:nvPr/>
          </p:nvSpPr>
          <p:spPr>
            <a:xfrm>
              <a:off x="5196300" y="238125"/>
              <a:ext cx="74250" cy="65475"/>
            </a:xfrm>
            <a:custGeom>
              <a:avLst/>
              <a:gdLst/>
              <a:ahLst/>
              <a:cxnLst/>
              <a:rect l="l" t="t" r="r" b="b"/>
              <a:pathLst>
                <a:path w="2970" h="2619" extrusionOk="0">
                  <a:moveTo>
                    <a:pt x="535" y="0"/>
                  </a:moveTo>
                  <a:lnTo>
                    <a:pt x="406" y="111"/>
                  </a:lnTo>
                  <a:lnTo>
                    <a:pt x="314" y="221"/>
                  </a:lnTo>
                  <a:lnTo>
                    <a:pt x="222" y="350"/>
                  </a:lnTo>
                  <a:lnTo>
                    <a:pt x="148" y="498"/>
                  </a:lnTo>
                  <a:lnTo>
                    <a:pt x="74" y="645"/>
                  </a:lnTo>
                  <a:lnTo>
                    <a:pt x="38" y="793"/>
                  </a:lnTo>
                  <a:lnTo>
                    <a:pt x="1" y="959"/>
                  </a:lnTo>
                  <a:lnTo>
                    <a:pt x="1" y="1125"/>
                  </a:lnTo>
                  <a:lnTo>
                    <a:pt x="1" y="1291"/>
                  </a:lnTo>
                  <a:lnTo>
                    <a:pt x="19" y="1438"/>
                  </a:lnTo>
                  <a:lnTo>
                    <a:pt x="56" y="1567"/>
                  </a:lnTo>
                  <a:lnTo>
                    <a:pt x="111" y="1715"/>
                  </a:lnTo>
                  <a:lnTo>
                    <a:pt x="167" y="1844"/>
                  </a:lnTo>
                  <a:lnTo>
                    <a:pt x="240" y="1954"/>
                  </a:lnTo>
                  <a:lnTo>
                    <a:pt x="333" y="2084"/>
                  </a:lnTo>
                  <a:lnTo>
                    <a:pt x="425" y="2176"/>
                  </a:lnTo>
                  <a:lnTo>
                    <a:pt x="535" y="2286"/>
                  </a:lnTo>
                  <a:lnTo>
                    <a:pt x="646" y="2360"/>
                  </a:lnTo>
                  <a:lnTo>
                    <a:pt x="757" y="2434"/>
                  </a:lnTo>
                  <a:lnTo>
                    <a:pt x="886" y="2508"/>
                  </a:lnTo>
                  <a:lnTo>
                    <a:pt x="1033" y="2544"/>
                  </a:lnTo>
                  <a:lnTo>
                    <a:pt x="1162" y="2600"/>
                  </a:lnTo>
                  <a:lnTo>
                    <a:pt x="1310" y="2618"/>
                  </a:lnTo>
                  <a:lnTo>
                    <a:pt x="1623" y="2618"/>
                  </a:lnTo>
                  <a:lnTo>
                    <a:pt x="1771" y="2600"/>
                  </a:lnTo>
                  <a:lnTo>
                    <a:pt x="1918" y="2563"/>
                  </a:lnTo>
                  <a:lnTo>
                    <a:pt x="2066" y="2508"/>
                  </a:lnTo>
                  <a:lnTo>
                    <a:pt x="2195" y="2452"/>
                  </a:lnTo>
                  <a:lnTo>
                    <a:pt x="2324" y="2379"/>
                  </a:lnTo>
                  <a:lnTo>
                    <a:pt x="2435" y="2286"/>
                  </a:lnTo>
                  <a:lnTo>
                    <a:pt x="2545" y="2194"/>
                  </a:lnTo>
                  <a:lnTo>
                    <a:pt x="2637" y="2084"/>
                  </a:lnTo>
                  <a:lnTo>
                    <a:pt x="2730" y="1973"/>
                  </a:lnTo>
                  <a:lnTo>
                    <a:pt x="2803" y="1844"/>
                  </a:lnTo>
                  <a:lnTo>
                    <a:pt x="2859" y="1715"/>
                  </a:lnTo>
                  <a:lnTo>
                    <a:pt x="2914" y="1567"/>
                  </a:lnTo>
                  <a:lnTo>
                    <a:pt x="2951" y="1420"/>
                  </a:lnTo>
                  <a:lnTo>
                    <a:pt x="2969" y="1272"/>
                  </a:lnTo>
                  <a:lnTo>
                    <a:pt x="2969" y="1106"/>
                  </a:lnTo>
                  <a:lnTo>
                    <a:pt x="2969" y="940"/>
                  </a:lnTo>
                  <a:lnTo>
                    <a:pt x="2932" y="793"/>
                  </a:lnTo>
                  <a:lnTo>
                    <a:pt x="2877" y="627"/>
                  </a:lnTo>
                  <a:lnTo>
                    <a:pt x="2822" y="498"/>
                  </a:lnTo>
                  <a:lnTo>
                    <a:pt x="2748" y="350"/>
                  </a:lnTo>
                  <a:lnTo>
                    <a:pt x="2656" y="221"/>
                  </a:lnTo>
                  <a:lnTo>
                    <a:pt x="2564" y="111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2"/>
            <p:cNvSpPr/>
            <p:nvPr/>
          </p:nvSpPr>
          <p:spPr>
            <a:xfrm>
              <a:off x="5707500" y="10572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9" y="1"/>
                  </a:moveTo>
                  <a:lnTo>
                    <a:pt x="1291" y="19"/>
                  </a:lnTo>
                  <a:lnTo>
                    <a:pt x="1162" y="38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51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310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9" y="1752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0" y="2287"/>
                  </a:lnTo>
                  <a:lnTo>
                    <a:pt x="332" y="2398"/>
                  </a:lnTo>
                  <a:lnTo>
                    <a:pt x="425" y="2508"/>
                  </a:lnTo>
                  <a:lnTo>
                    <a:pt x="535" y="2600"/>
                  </a:lnTo>
                  <a:lnTo>
                    <a:pt x="646" y="2693"/>
                  </a:lnTo>
                  <a:lnTo>
                    <a:pt x="757" y="2766"/>
                  </a:lnTo>
                  <a:lnTo>
                    <a:pt x="886" y="2840"/>
                  </a:lnTo>
                  <a:lnTo>
                    <a:pt x="1033" y="2877"/>
                  </a:lnTo>
                  <a:lnTo>
                    <a:pt x="1162" y="2914"/>
                  </a:lnTo>
                  <a:lnTo>
                    <a:pt x="1310" y="2951"/>
                  </a:lnTo>
                  <a:lnTo>
                    <a:pt x="1623" y="2951"/>
                  </a:lnTo>
                  <a:lnTo>
                    <a:pt x="1771" y="2932"/>
                  </a:lnTo>
                  <a:lnTo>
                    <a:pt x="1900" y="2895"/>
                  </a:lnTo>
                  <a:lnTo>
                    <a:pt x="2047" y="2840"/>
                  </a:lnTo>
                  <a:lnTo>
                    <a:pt x="2176" y="2766"/>
                  </a:lnTo>
                  <a:lnTo>
                    <a:pt x="2287" y="2693"/>
                  </a:lnTo>
                  <a:lnTo>
                    <a:pt x="2398" y="2619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3" y="2287"/>
                  </a:lnTo>
                  <a:lnTo>
                    <a:pt x="2766" y="2176"/>
                  </a:lnTo>
                  <a:lnTo>
                    <a:pt x="2840" y="2047"/>
                  </a:lnTo>
                  <a:lnTo>
                    <a:pt x="2877" y="1900"/>
                  </a:lnTo>
                  <a:lnTo>
                    <a:pt x="2914" y="1771"/>
                  </a:lnTo>
                  <a:lnTo>
                    <a:pt x="2932" y="1623"/>
                  </a:lnTo>
                  <a:lnTo>
                    <a:pt x="2951" y="1476"/>
                  </a:lnTo>
                  <a:lnTo>
                    <a:pt x="2932" y="1310"/>
                  </a:lnTo>
                  <a:lnTo>
                    <a:pt x="2914" y="1181"/>
                  </a:lnTo>
                  <a:lnTo>
                    <a:pt x="2877" y="1033"/>
                  </a:lnTo>
                  <a:lnTo>
                    <a:pt x="2822" y="886"/>
                  </a:lnTo>
                  <a:lnTo>
                    <a:pt x="2766" y="757"/>
                  </a:lnTo>
                  <a:lnTo>
                    <a:pt x="2674" y="646"/>
                  </a:lnTo>
                  <a:lnTo>
                    <a:pt x="2600" y="535"/>
                  </a:lnTo>
                  <a:lnTo>
                    <a:pt x="2490" y="425"/>
                  </a:lnTo>
                  <a:lnTo>
                    <a:pt x="2398" y="333"/>
                  </a:lnTo>
                  <a:lnTo>
                    <a:pt x="2268" y="240"/>
                  </a:lnTo>
                  <a:lnTo>
                    <a:pt x="2158" y="167"/>
                  </a:lnTo>
                  <a:lnTo>
                    <a:pt x="2029" y="111"/>
                  </a:lnTo>
                  <a:lnTo>
                    <a:pt x="1881" y="56"/>
                  </a:lnTo>
                  <a:lnTo>
                    <a:pt x="1734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2"/>
            <p:cNvSpPr/>
            <p:nvPr/>
          </p:nvSpPr>
          <p:spPr>
            <a:xfrm>
              <a:off x="5233650" y="480575"/>
              <a:ext cx="73775" cy="74250"/>
            </a:xfrm>
            <a:custGeom>
              <a:avLst/>
              <a:gdLst/>
              <a:ahLst/>
              <a:cxnLst/>
              <a:rect l="l" t="t" r="r" b="b"/>
              <a:pathLst>
                <a:path w="2951" h="2970" extrusionOk="0">
                  <a:moveTo>
                    <a:pt x="1531" y="0"/>
                  </a:moveTo>
                  <a:lnTo>
                    <a:pt x="1365" y="19"/>
                  </a:lnTo>
                  <a:lnTo>
                    <a:pt x="1236" y="37"/>
                  </a:lnTo>
                  <a:lnTo>
                    <a:pt x="1088" y="56"/>
                  </a:lnTo>
                  <a:lnTo>
                    <a:pt x="941" y="111"/>
                  </a:lnTo>
                  <a:lnTo>
                    <a:pt x="811" y="166"/>
                  </a:lnTo>
                  <a:lnTo>
                    <a:pt x="701" y="240"/>
                  </a:lnTo>
                  <a:lnTo>
                    <a:pt x="572" y="314"/>
                  </a:lnTo>
                  <a:lnTo>
                    <a:pt x="461" y="406"/>
                  </a:lnTo>
                  <a:lnTo>
                    <a:pt x="369" y="517"/>
                  </a:lnTo>
                  <a:lnTo>
                    <a:pt x="277" y="627"/>
                  </a:lnTo>
                  <a:lnTo>
                    <a:pt x="203" y="756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19" y="1752"/>
                  </a:lnTo>
                  <a:lnTo>
                    <a:pt x="56" y="1881"/>
                  </a:lnTo>
                  <a:lnTo>
                    <a:pt x="111" y="2029"/>
                  </a:lnTo>
                  <a:lnTo>
                    <a:pt x="166" y="2158"/>
                  </a:lnTo>
                  <a:lnTo>
                    <a:pt x="240" y="2287"/>
                  </a:lnTo>
                  <a:lnTo>
                    <a:pt x="314" y="2397"/>
                  </a:lnTo>
                  <a:lnTo>
                    <a:pt x="424" y="2508"/>
                  </a:lnTo>
                  <a:lnTo>
                    <a:pt x="516" y="2600"/>
                  </a:lnTo>
                  <a:lnTo>
                    <a:pt x="627" y="2692"/>
                  </a:lnTo>
                  <a:lnTo>
                    <a:pt x="756" y="2766"/>
                  </a:lnTo>
                  <a:lnTo>
                    <a:pt x="885" y="2840"/>
                  </a:lnTo>
                  <a:lnTo>
                    <a:pt x="1014" y="2895"/>
                  </a:lnTo>
                  <a:lnTo>
                    <a:pt x="1162" y="2932"/>
                  </a:lnTo>
                  <a:lnTo>
                    <a:pt x="1309" y="2951"/>
                  </a:lnTo>
                  <a:lnTo>
                    <a:pt x="1457" y="2969"/>
                  </a:lnTo>
                  <a:lnTo>
                    <a:pt x="1604" y="2951"/>
                  </a:lnTo>
                  <a:lnTo>
                    <a:pt x="1752" y="2932"/>
                  </a:lnTo>
                  <a:lnTo>
                    <a:pt x="1899" y="2895"/>
                  </a:lnTo>
                  <a:lnTo>
                    <a:pt x="2028" y="2858"/>
                  </a:lnTo>
                  <a:lnTo>
                    <a:pt x="2157" y="2785"/>
                  </a:lnTo>
                  <a:lnTo>
                    <a:pt x="2287" y="2711"/>
                  </a:lnTo>
                  <a:lnTo>
                    <a:pt x="2397" y="2637"/>
                  </a:lnTo>
                  <a:lnTo>
                    <a:pt x="2508" y="2527"/>
                  </a:lnTo>
                  <a:lnTo>
                    <a:pt x="2600" y="2434"/>
                  </a:lnTo>
                  <a:lnTo>
                    <a:pt x="2692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6"/>
                  </a:lnTo>
                  <a:lnTo>
                    <a:pt x="2913" y="1789"/>
                  </a:lnTo>
                  <a:lnTo>
                    <a:pt x="2950" y="1641"/>
                  </a:lnTo>
                  <a:lnTo>
                    <a:pt x="2950" y="1494"/>
                  </a:lnTo>
                  <a:lnTo>
                    <a:pt x="2950" y="1346"/>
                  </a:lnTo>
                  <a:lnTo>
                    <a:pt x="2932" y="1199"/>
                  </a:lnTo>
                  <a:lnTo>
                    <a:pt x="2895" y="1070"/>
                  </a:lnTo>
                  <a:lnTo>
                    <a:pt x="2840" y="922"/>
                  </a:lnTo>
                  <a:lnTo>
                    <a:pt x="2784" y="812"/>
                  </a:lnTo>
                  <a:lnTo>
                    <a:pt x="2711" y="683"/>
                  </a:lnTo>
                  <a:lnTo>
                    <a:pt x="2618" y="572"/>
                  </a:lnTo>
                  <a:lnTo>
                    <a:pt x="2526" y="461"/>
                  </a:lnTo>
                  <a:lnTo>
                    <a:pt x="2434" y="369"/>
                  </a:lnTo>
                  <a:lnTo>
                    <a:pt x="2323" y="277"/>
                  </a:lnTo>
                  <a:lnTo>
                    <a:pt x="2213" y="203"/>
                  </a:lnTo>
                  <a:lnTo>
                    <a:pt x="2084" y="148"/>
                  </a:lnTo>
                  <a:lnTo>
                    <a:pt x="1955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2"/>
            <p:cNvSpPr/>
            <p:nvPr/>
          </p:nvSpPr>
          <p:spPr>
            <a:xfrm>
              <a:off x="6009900" y="1194125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46" y="1"/>
                  </a:moveTo>
                  <a:lnTo>
                    <a:pt x="1199" y="38"/>
                  </a:lnTo>
                  <a:lnTo>
                    <a:pt x="1069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53" y="333"/>
                  </a:lnTo>
                  <a:lnTo>
                    <a:pt x="443" y="425"/>
                  </a:lnTo>
                  <a:lnTo>
                    <a:pt x="350" y="536"/>
                  </a:lnTo>
                  <a:lnTo>
                    <a:pt x="258" y="646"/>
                  </a:lnTo>
                  <a:lnTo>
                    <a:pt x="184" y="775"/>
                  </a:lnTo>
                  <a:lnTo>
                    <a:pt x="129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0" y="1310"/>
                  </a:lnTo>
                  <a:lnTo>
                    <a:pt x="0" y="1476"/>
                  </a:lnTo>
                  <a:lnTo>
                    <a:pt x="0" y="1623"/>
                  </a:lnTo>
                  <a:lnTo>
                    <a:pt x="18" y="1771"/>
                  </a:lnTo>
                  <a:lnTo>
                    <a:pt x="55" y="1900"/>
                  </a:lnTo>
                  <a:lnTo>
                    <a:pt x="111" y="2047"/>
                  </a:lnTo>
                  <a:lnTo>
                    <a:pt x="166" y="2177"/>
                  </a:lnTo>
                  <a:lnTo>
                    <a:pt x="240" y="2287"/>
                  </a:lnTo>
                  <a:lnTo>
                    <a:pt x="332" y="2416"/>
                  </a:lnTo>
                  <a:lnTo>
                    <a:pt x="424" y="2508"/>
                  </a:lnTo>
                  <a:lnTo>
                    <a:pt x="535" y="2619"/>
                  </a:lnTo>
                  <a:lnTo>
                    <a:pt x="645" y="2693"/>
                  </a:lnTo>
                  <a:lnTo>
                    <a:pt x="774" y="2767"/>
                  </a:lnTo>
                  <a:lnTo>
                    <a:pt x="903" y="2840"/>
                  </a:lnTo>
                  <a:lnTo>
                    <a:pt x="1033" y="2896"/>
                  </a:lnTo>
                  <a:lnTo>
                    <a:pt x="1180" y="2932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0" y="2932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6" y="2767"/>
                  </a:lnTo>
                  <a:lnTo>
                    <a:pt x="2305" y="2693"/>
                  </a:lnTo>
                  <a:lnTo>
                    <a:pt x="2415" y="2619"/>
                  </a:lnTo>
                  <a:lnTo>
                    <a:pt x="2526" y="2508"/>
                  </a:lnTo>
                  <a:lnTo>
                    <a:pt x="2618" y="2416"/>
                  </a:lnTo>
                  <a:lnTo>
                    <a:pt x="2710" y="2287"/>
                  </a:lnTo>
                  <a:lnTo>
                    <a:pt x="2784" y="2177"/>
                  </a:lnTo>
                  <a:lnTo>
                    <a:pt x="2840" y="2047"/>
                  </a:lnTo>
                  <a:lnTo>
                    <a:pt x="2895" y="1900"/>
                  </a:lnTo>
                  <a:lnTo>
                    <a:pt x="2932" y="1752"/>
                  </a:lnTo>
                  <a:lnTo>
                    <a:pt x="2950" y="1623"/>
                  </a:lnTo>
                  <a:lnTo>
                    <a:pt x="2950" y="1457"/>
                  </a:lnTo>
                  <a:lnTo>
                    <a:pt x="2950" y="1310"/>
                  </a:lnTo>
                  <a:lnTo>
                    <a:pt x="2913" y="1181"/>
                  </a:lnTo>
                  <a:lnTo>
                    <a:pt x="2876" y="1033"/>
                  </a:lnTo>
                  <a:lnTo>
                    <a:pt x="2840" y="904"/>
                  </a:lnTo>
                  <a:lnTo>
                    <a:pt x="2766" y="775"/>
                  </a:lnTo>
                  <a:lnTo>
                    <a:pt x="2692" y="665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5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9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2"/>
            <p:cNvSpPr/>
            <p:nvPr/>
          </p:nvSpPr>
          <p:spPr>
            <a:xfrm>
              <a:off x="5561850" y="94890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328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64" y="240"/>
                  </a:lnTo>
                  <a:lnTo>
                    <a:pt x="553" y="314"/>
                  </a:lnTo>
                  <a:lnTo>
                    <a:pt x="461" y="406"/>
                  </a:lnTo>
                  <a:lnTo>
                    <a:pt x="350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29" y="867"/>
                  </a:lnTo>
                  <a:lnTo>
                    <a:pt x="74" y="996"/>
                  </a:lnTo>
                  <a:lnTo>
                    <a:pt x="37" y="1144"/>
                  </a:lnTo>
                  <a:lnTo>
                    <a:pt x="19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19" y="1715"/>
                  </a:lnTo>
                  <a:lnTo>
                    <a:pt x="55" y="1863"/>
                  </a:lnTo>
                  <a:lnTo>
                    <a:pt x="92" y="1992"/>
                  </a:lnTo>
                  <a:lnTo>
                    <a:pt x="166" y="2140"/>
                  </a:lnTo>
                  <a:lnTo>
                    <a:pt x="221" y="2250"/>
                  </a:lnTo>
                  <a:lnTo>
                    <a:pt x="314" y="2379"/>
                  </a:lnTo>
                  <a:lnTo>
                    <a:pt x="406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38" y="2748"/>
                  </a:lnTo>
                  <a:lnTo>
                    <a:pt x="867" y="2822"/>
                  </a:lnTo>
                  <a:lnTo>
                    <a:pt x="996" y="2877"/>
                  </a:lnTo>
                  <a:lnTo>
                    <a:pt x="1143" y="2914"/>
                  </a:lnTo>
                  <a:lnTo>
                    <a:pt x="1291" y="2932"/>
                  </a:lnTo>
                  <a:lnTo>
                    <a:pt x="1438" y="2951"/>
                  </a:lnTo>
                  <a:lnTo>
                    <a:pt x="1586" y="2951"/>
                  </a:lnTo>
                  <a:lnTo>
                    <a:pt x="1733" y="2932"/>
                  </a:lnTo>
                  <a:lnTo>
                    <a:pt x="1881" y="2895"/>
                  </a:lnTo>
                  <a:lnTo>
                    <a:pt x="2010" y="2840"/>
                  </a:lnTo>
                  <a:lnTo>
                    <a:pt x="2139" y="2785"/>
                  </a:lnTo>
                  <a:lnTo>
                    <a:pt x="2268" y="2711"/>
                  </a:lnTo>
                  <a:lnTo>
                    <a:pt x="2379" y="2619"/>
                  </a:lnTo>
                  <a:lnTo>
                    <a:pt x="2489" y="2527"/>
                  </a:lnTo>
                  <a:lnTo>
                    <a:pt x="2600" y="2435"/>
                  </a:lnTo>
                  <a:lnTo>
                    <a:pt x="2674" y="2305"/>
                  </a:lnTo>
                  <a:lnTo>
                    <a:pt x="2766" y="2195"/>
                  </a:lnTo>
                  <a:lnTo>
                    <a:pt x="2821" y="2066"/>
                  </a:lnTo>
                  <a:lnTo>
                    <a:pt x="2877" y="1937"/>
                  </a:lnTo>
                  <a:lnTo>
                    <a:pt x="2913" y="1789"/>
                  </a:lnTo>
                  <a:lnTo>
                    <a:pt x="2950" y="1642"/>
                  </a:lnTo>
                  <a:lnTo>
                    <a:pt x="2950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40" y="923"/>
                  </a:lnTo>
                  <a:lnTo>
                    <a:pt x="2784" y="794"/>
                  </a:lnTo>
                  <a:lnTo>
                    <a:pt x="2711" y="664"/>
                  </a:lnTo>
                  <a:lnTo>
                    <a:pt x="2618" y="554"/>
                  </a:lnTo>
                  <a:lnTo>
                    <a:pt x="2526" y="443"/>
                  </a:lnTo>
                  <a:lnTo>
                    <a:pt x="2416" y="351"/>
                  </a:lnTo>
                  <a:lnTo>
                    <a:pt x="2305" y="259"/>
                  </a:lnTo>
                  <a:lnTo>
                    <a:pt x="2176" y="185"/>
                  </a:lnTo>
                  <a:lnTo>
                    <a:pt x="2047" y="111"/>
                  </a:lnTo>
                  <a:lnTo>
                    <a:pt x="1918" y="74"/>
                  </a:lnTo>
                  <a:lnTo>
                    <a:pt x="1770" y="19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2"/>
            <p:cNvSpPr/>
            <p:nvPr/>
          </p:nvSpPr>
          <p:spPr>
            <a:xfrm>
              <a:off x="5182025" y="309550"/>
              <a:ext cx="74225" cy="73800"/>
            </a:xfrm>
            <a:custGeom>
              <a:avLst/>
              <a:gdLst/>
              <a:ahLst/>
              <a:cxnLst/>
              <a:rect l="l" t="t" r="r" b="b"/>
              <a:pathLst>
                <a:path w="2969" h="2952" extrusionOk="0">
                  <a:moveTo>
                    <a:pt x="1346" y="1"/>
                  </a:moveTo>
                  <a:lnTo>
                    <a:pt x="1199" y="19"/>
                  </a:lnTo>
                  <a:lnTo>
                    <a:pt x="1070" y="56"/>
                  </a:lnTo>
                  <a:lnTo>
                    <a:pt x="940" y="112"/>
                  </a:lnTo>
                  <a:lnTo>
                    <a:pt x="811" y="167"/>
                  </a:lnTo>
                  <a:lnTo>
                    <a:pt x="682" y="241"/>
                  </a:lnTo>
                  <a:lnTo>
                    <a:pt x="572" y="333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28"/>
                  </a:lnTo>
                  <a:lnTo>
                    <a:pt x="203" y="738"/>
                  </a:lnTo>
                  <a:lnTo>
                    <a:pt x="148" y="868"/>
                  </a:lnTo>
                  <a:lnTo>
                    <a:pt x="92" y="997"/>
                  </a:lnTo>
                  <a:lnTo>
                    <a:pt x="55" y="1144"/>
                  </a:lnTo>
                  <a:lnTo>
                    <a:pt x="19" y="1273"/>
                  </a:lnTo>
                  <a:lnTo>
                    <a:pt x="0" y="1421"/>
                  </a:lnTo>
                  <a:lnTo>
                    <a:pt x="19" y="1587"/>
                  </a:lnTo>
                  <a:lnTo>
                    <a:pt x="37" y="1716"/>
                  </a:lnTo>
                  <a:lnTo>
                    <a:pt x="55" y="1863"/>
                  </a:lnTo>
                  <a:lnTo>
                    <a:pt x="111" y="2011"/>
                  </a:lnTo>
                  <a:lnTo>
                    <a:pt x="166" y="2140"/>
                  </a:lnTo>
                  <a:lnTo>
                    <a:pt x="240" y="2250"/>
                  </a:lnTo>
                  <a:lnTo>
                    <a:pt x="314" y="2379"/>
                  </a:lnTo>
                  <a:lnTo>
                    <a:pt x="424" y="2490"/>
                  </a:lnTo>
                  <a:lnTo>
                    <a:pt x="516" y="2582"/>
                  </a:lnTo>
                  <a:lnTo>
                    <a:pt x="627" y="2674"/>
                  </a:lnTo>
                  <a:lnTo>
                    <a:pt x="756" y="2748"/>
                  </a:lnTo>
                  <a:lnTo>
                    <a:pt x="885" y="2822"/>
                  </a:lnTo>
                  <a:lnTo>
                    <a:pt x="1014" y="2877"/>
                  </a:lnTo>
                  <a:lnTo>
                    <a:pt x="1162" y="2914"/>
                  </a:lnTo>
                  <a:lnTo>
                    <a:pt x="1309" y="2933"/>
                  </a:lnTo>
                  <a:lnTo>
                    <a:pt x="1457" y="2951"/>
                  </a:lnTo>
                  <a:lnTo>
                    <a:pt x="1604" y="2951"/>
                  </a:lnTo>
                  <a:lnTo>
                    <a:pt x="1752" y="2933"/>
                  </a:lnTo>
                  <a:lnTo>
                    <a:pt x="1881" y="2896"/>
                  </a:lnTo>
                  <a:lnTo>
                    <a:pt x="2028" y="2840"/>
                  </a:lnTo>
                  <a:lnTo>
                    <a:pt x="2157" y="2785"/>
                  </a:lnTo>
                  <a:lnTo>
                    <a:pt x="2286" y="2711"/>
                  </a:lnTo>
                  <a:lnTo>
                    <a:pt x="2397" y="2638"/>
                  </a:lnTo>
                  <a:lnTo>
                    <a:pt x="2508" y="2527"/>
                  </a:lnTo>
                  <a:lnTo>
                    <a:pt x="2600" y="2435"/>
                  </a:lnTo>
                  <a:lnTo>
                    <a:pt x="2692" y="2324"/>
                  </a:lnTo>
                  <a:lnTo>
                    <a:pt x="2766" y="2195"/>
                  </a:lnTo>
                  <a:lnTo>
                    <a:pt x="2840" y="2066"/>
                  </a:lnTo>
                  <a:lnTo>
                    <a:pt x="2895" y="1937"/>
                  </a:lnTo>
                  <a:lnTo>
                    <a:pt x="2932" y="1789"/>
                  </a:lnTo>
                  <a:lnTo>
                    <a:pt x="2950" y="1642"/>
                  </a:lnTo>
                  <a:lnTo>
                    <a:pt x="2969" y="1494"/>
                  </a:lnTo>
                  <a:lnTo>
                    <a:pt x="2950" y="1347"/>
                  </a:lnTo>
                  <a:lnTo>
                    <a:pt x="2932" y="1199"/>
                  </a:lnTo>
                  <a:lnTo>
                    <a:pt x="2895" y="1052"/>
                  </a:lnTo>
                  <a:lnTo>
                    <a:pt x="2858" y="923"/>
                  </a:lnTo>
                  <a:lnTo>
                    <a:pt x="2784" y="794"/>
                  </a:lnTo>
                  <a:lnTo>
                    <a:pt x="2711" y="665"/>
                  </a:lnTo>
                  <a:lnTo>
                    <a:pt x="2637" y="554"/>
                  </a:lnTo>
                  <a:lnTo>
                    <a:pt x="2526" y="443"/>
                  </a:lnTo>
                  <a:lnTo>
                    <a:pt x="2434" y="351"/>
                  </a:lnTo>
                  <a:lnTo>
                    <a:pt x="2323" y="259"/>
                  </a:lnTo>
                  <a:lnTo>
                    <a:pt x="2194" y="185"/>
                  </a:lnTo>
                  <a:lnTo>
                    <a:pt x="2065" y="130"/>
                  </a:lnTo>
                  <a:lnTo>
                    <a:pt x="1936" y="75"/>
                  </a:lnTo>
                  <a:lnTo>
                    <a:pt x="1789" y="3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2"/>
            <p:cNvSpPr/>
            <p:nvPr/>
          </p:nvSpPr>
          <p:spPr>
            <a:xfrm>
              <a:off x="6249575" y="1234225"/>
              <a:ext cx="73775" cy="73800"/>
            </a:xfrm>
            <a:custGeom>
              <a:avLst/>
              <a:gdLst/>
              <a:ahLst/>
              <a:cxnLst/>
              <a:rect l="l" t="t" r="r" b="b"/>
              <a:pathLst>
                <a:path w="2951" h="2952" extrusionOk="0">
                  <a:moveTo>
                    <a:pt x="1310" y="1"/>
                  </a:moveTo>
                  <a:lnTo>
                    <a:pt x="1162" y="38"/>
                  </a:lnTo>
                  <a:lnTo>
                    <a:pt x="1033" y="75"/>
                  </a:lnTo>
                  <a:lnTo>
                    <a:pt x="886" y="112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6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1" y="886"/>
                  </a:lnTo>
                  <a:lnTo>
                    <a:pt x="75" y="1033"/>
                  </a:lnTo>
                  <a:lnTo>
                    <a:pt x="38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53"/>
                  </a:lnTo>
                  <a:lnTo>
                    <a:pt x="56" y="1900"/>
                  </a:lnTo>
                  <a:lnTo>
                    <a:pt x="111" y="2029"/>
                  </a:lnTo>
                  <a:lnTo>
                    <a:pt x="167" y="2158"/>
                  </a:lnTo>
                  <a:lnTo>
                    <a:pt x="241" y="2287"/>
                  </a:lnTo>
                  <a:lnTo>
                    <a:pt x="333" y="2398"/>
                  </a:lnTo>
                  <a:lnTo>
                    <a:pt x="425" y="2509"/>
                  </a:lnTo>
                  <a:lnTo>
                    <a:pt x="536" y="2601"/>
                  </a:lnTo>
                  <a:lnTo>
                    <a:pt x="646" y="2693"/>
                  </a:lnTo>
                  <a:lnTo>
                    <a:pt x="775" y="2767"/>
                  </a:lnTo>
                  <a:lnTo>
                    <a:pt x="904" y="2840"/>
                  </a:lnTo>
                  <a:lnTo>
                    <a:pt x="1033" y="2877"/>
                  </a:lnTo>
                  <a:lnTo>
                    <a:pt x="1181" y="2914"/>
                  </a:lnTo>
                  <a:lnTo>
                    <a:pt x="1328" y="2951"/>
                  </a:lnTo>
                  <a:lnTo>
                    <a:pt x="1623" y="2951"/>
                  </a:lnTo>
                  <a:lnTo>
                    <a:pt x="1771" y="2933"/>
                  </a:lnTo>
                  <a:lnTo>
                    <a:pt x="1918" y="2896"/>
                  </a:lnTo>
                  <a:lnTo>
                    <a:pt x="2047" y="2840"/>
                  </a:lnTo>
                  <a:lnTo>
                    <a:pt x="2177" y="2767"/>
                  </a:lnTo>
                  <a:lnTo>
                    <a:pt x="2306" y="2693"/>
                  </a:lnTo>
                  <a:lnTo>
                    <a:pt x="2416" y="2619"/>
                  </a:lnTo>
                  <a:lnTo>
                    <a:pt x="2527" y="2509"/>
                  </a:lnTo>
                  <a:lnTo>
                    <a:pt x="2619" y="2416"/>
                  </a:lnTo>
                  <a:lnTo>
                    <a:pt x="2711" y="2287"/>
                  </a:lnTo>
                  <a:lnTo>
                    <a:pt x="2785" y="2177"/>
                  </a:lnTo>
                  <a:lnTo>
                    <a:pt x="2840" y="2048"/>
                  </a:lnTo>
                  <a:lnTo>
                    <a:pt x="2896" y="1900"/>
                  </a:lnTo>
                  <a:lnTo>
                    <a:pt x="2933" y="1771"/>
                  </a:lnTo>
                  <a:lnTo>
                    <a:pt x="2951" y="1623"/>
                  </a:lnTo>
                  <a:lnTo>
                    <a:pt x="2951" y="1458"/>
                  </a:lnTo>
                  <a:lnTo>
                    <a:pt x="2951" y="1310"/>
                  </a:lnTo>
                  <a:lnTo>
                    <a:pt x="2914" y="1163"/>
                  </a:lnTo>
                  <a:lnTo>
                    <a:pt x="2877" y="1033"/>
                  </a:lnTo>
                  <a:lnTo>
                    <a:pt x="2840" y="886"/>
                  </a:lnTo>
                  <a:lnTo>
                    <a:pt x="2767" y="757"/>
                  </a:lnTo>
                  <a:lnTo>
                    <a:pt x="2693" y="646"/>
                  </a:lnTo>
                  <a:lnTo>
                    <a:pt x="2601" y="517"/>
                  </a:lnTo>
                  <a:lnTo>
                    <a:pt x="2508" y="425"/>
                  </a:lnTo>
                  <a:lnTo>
                    <a:pt x="2398" y="333"/>
                  </a:lnTo>
                  <a:lnTo>
                    <a:pt x="2287" y="241"/>
                  </a:lnTo>
                  <a:lnTo>
                    <a:pt x="2158" y="167"/>
                  </a:lnTo>
                  <a:lnTo>
                    <a:pt x="2029" y="112"/>
                  </a:lnTo>
                  <a:lnTo>
                    <a:pt x="1900" y="56"/>
                  </a:lnTo>
                  <a:lnTo>
                    <a:pt x="1752" y="1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2"/>
            <p:cNvSpPr/>
            <p:nvPr/>
          </p:nvSpPr>
          <p:spPr>
            <a:xfrm>
              <a:off x="5850400" y="1166025"/>
              <a:ext cx="73325" cy="73300"/>
            </a:xfrm>
            <a:custGeom>
              <a:avLst/>
              <a:gdLst/>
              <a:ahLst/>
              <a:cxnLst/>
              <a:rect l="l" t="t" r="r" b="b"/>
              <a:pathLst>
                <a:path w="2933" h="2932" extrusionOk="0">
                  <a:moveTo>
                    <a:pt x="1310" y="0"/>
                  </a:move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4"/>
                  </a:lnTo>
                  <a:lnTo>
                    <a:pt x="646" y="258"/>
                  </a:lnTo>
                  <a:lnTo>
                    <a:pt x="535" y="350"/>
                  </a:lnTo>
                  <a:lnTo>
                    <a:pt x="443" y="443"/>
                  </a:lnTo>
                  <a:lnTo>
                    <a:pt x="351" y="535"/>
                  </a:lnTo>
                  <a:lnTo>
                    <a:pt x="259" y="645"/>
                  </a:lnTo>
                  <a:lnTo>
                    <a:pt x="185" y="774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62"/>
                  </a:lnTo>
                  <a:lnTo>
                    <a:pt x="0" y="1309"/>
                  </a:lnTo>
                  <a:lnTo>
                    <a:pt x="0" y="1457"/>
                  </a:lnTo>
                  <a:lnTo>
                    <a:pt x="0" y="1604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28"/>
                  </a:lnTo>
                  <a:lnTo>
                    <a:pt x="185" y="2157"/>
                  </a:lnTo>
                  <a:lnTo>
                    <a:pt x="259" y="2268"/>
                  </a:lnTo>
                  <a:lnTo>
                    <a:pt x="351" y="2397"/>
                  </a:lnTo>
                  <a:lnTo>
                    <a:pt x="443" y="2489"/>
                  </a:lnTo>
                  <a:lnTo>
                    <a:pt x="554" y="2600"/>
                  </a:lnTo>
                  <a:lnTo>
                    <a:pt x="664" y="2674"/>
                  </a:lnTo>
                  <a:lnTo>
                    <a:pt x="793" y="2747"/>
                  </a:lnTo>
                  <a:lnTo>
                    <a:pt x="922" y="2821"/>
                  </a:lnTo>
                  <a:lnTo>
                    <a:pt x="1070" y="2858"/>
                  </a:lnTo>
                  <a:lnTo>
                    <a:pt x="1199" y="2895"/>
                  </a:lnTo>
                  <a:lnTo>
                    <a:pt x="1346" y="2913"/>
                  </a:lnTo>
                  <a:lnTo>
                    <a:pt x="1494" y="2932"/>
                  </a:lnTo>
                  <a:lnTo>
                    <a:pt x="1641" y="2913"/>
                  </a:lnTo>
                  <a:lnTo>
                    <a:pt x="1789" y="2895"/>
                  </a:lnTo>
                  <a:lnTo>
                    <a:pt x="1918" y="2840"/>
                  </a:lnTo>
                  <a:lnTo>
                    <a:pt x="2047" y="2784"/>
                  </a:lnTo>
                  <a:lnTo>
                    <a:pt x="2176" y="2729"/>
                  </a:lnTo>
                  <a:lnTo>
                    <a:pt x="2287" y="2655"/>
                  </a:lnTo>
                  <a:lnTo>
                    <a:pt x="2397" y="2563"/>
                  </a:lnTo>
                  <a:lnTo>
                    <a:pt x="2508" y="2471"/>
                  </a:lnTo>
                  <a:lnTo>
                    <a:pt x="2600" y="2360"/>
                  </a:lnTo>
                  <a:lnTo>
                    <a:pt x="2692" y="2250"/>
                  </a:lnTo>
                  <a:lnTo>
                    <a:pt x="2748" y="2120"/>
                  </a:lnTo>
                  <a:lnTo>
                    <a:pt x="2821" y="1991"/>
                  </a:lnTo>
                  <a:lnTo>
                    <a:pt x="2858" y="1862"/>
                  </a:lnTo>
                  <a:lnTo>
                    <a:pt x="2895" y="1733"/>
                  </a:lnTo>
                  <a:lnTo>
                    <a:pt x="2914" y="1586"/>
                  </a:lnTo>
                  <a:lnTo>
                    <a:pt x="2932" y="1438"/>
                  </a:lnTo>
                  <a:lnTo>
                    <a:pt x="2914" y="1291"/>
                  </a:lnTo>
                  <a:lnTo>
                    <a:pt x="2895" y="1162"/>
                  </a:lnTo>
                  <a:lnTo>
                    <a:pt x="2858" y="1014"/>
                  </a:lnTo>
                  <a:lnTo>
                    <a:pt x="2803" y="885"/>
                  </a:lnTo>
                  <a:lnTo>
                    <a:pt x="2729" y="756"/>
                  </a:lnTo>
                  <a:lnTo>
                    <a:pt x="2656" y="645"/>
                  </a:lnTo>
                  <a:lnTo>
                    <a:pt x="2582" y="535"/>
                  </a:lnTo>
                  <a:lnTo>
                    <a:pt x="2471" y="424"/>
                  </a:lnTo>
                  <a:lnTo>
                    <a:pt x="2379" y="332"/>
                  </a:lnTo>
                  <a:lnTo>
                    <a:pt x="2250" y="258"/>
                  </a:lnTo>
                  <a:lnTo>
                    <a:pt x="2139" y="184"/>
                  </a:lnTo>
                  <a:lnTo>
                    <a:pt x="2010" y="111"/>
                  </a:lnTo>
                  <a:lnTo>
                    <a:pt x="1881" y="74"/>
                  </a:lnTo>
                  <a:lnTo>
                    <a:pt x="1734" y="37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2"/>
            <p:cNvSpPr/>
            <p:nvPr/>
          </p:nvSpPr>
          <p:spPr>
            <a:xfrm>
              <a:off x="5930150" y="11798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38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14" y="74"/>
                  </a:lnTo>
                  <a:lnTo>
                    <a:pt x="885" y="129"/>
                  </a:lnTo>
                  <a:lnTo>
                    <a:pt x="756" y="203"/>
                  </a:lnTo>
                  <a:lnTo>
                    <a:pt x="646" y="277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3"/>
                  </a:lnTo>
                  <a:lnTo>
                    <a:pt x="240" y="664"/>
                  </a:lnTo>
                  <a:lnTo>
                    <a:pt x="166" y="793"/>
                  </a:lnTo>
                  <a:lnTo>
                    <a:pt x="111" y="922"/>
                  </a:lnTo>
                  <a:lnTo>
                    <a:pt x="56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0" y="1623"/>
                  </a:lnTo>
                  <a:lnTo>
                    <a:pt x="19" y="1770"/>
                  </a:lnTo>
                  <a:lnTo>
                    <a:pt x="56" y="1918"/>
                  </a:lnTo>
                  <a:lnTo>
                    <a:pt x="111" y="2047"/>
                  </a:lnTo>
                  <a:lnTo>
                    <a:pt x="185" y="2176"/>
                  </a:lnTo>
                  <a:lnTo>
                    <a:pt x="258" y="2305"/>
                  </a:lnTo>
                  <a:lnTo>
                    <a:pt x="332" y="2416"/>
                  </a:lnTo>
                  <a:lnTo>
                    <a:pt x="443" y="2526"/>
                  </a:lnTo>
                  <a:lnTo>
                    <a:pt x="553" y="2618"/>
                  </a:lnTo>
                  <a:lnTo>
                    <a:pt x="664" y="2711"/>
                  </a:lnTo>
                  <a:lnTo>
                    <a:pt x="793" y="2784"/>
                  </a:lnTo>
                  <a:lnTo>
                    <a:pt x="922" y="2840"/>
                  </a:lnTo>
                  <a:lnTo>
                    <a:pt x="1051" y="2895"/>
                  </a:lnTo>
                  <a:lnTo>
                    <a:pt x="1199" y="2932"/>
                  </a:lnTo>
                  <a:lnTo>
                    <a:pt x="1346" y="2950"/>
                  </a:lnTo>
                  <a:lnTo>
                    <a:pt x="1641" y="2950"/>
                  </a:lnTo>
                  <a:lnTo>
                    <a:pt x="1770" y="2913"/>
                  </a:lnTo>
                  <a:lnTo>
                    <a:pt x="1918" y="2877"/>
                  </a:lnTo>
                  <a:lnTo>
                    <a:pt x="2047" y="2821"/>
                  </a:lnTo>
                  <a:lnTo>
                    <a:pt x="2176" y="2766"/>
                  </a:lnTo>
                  <a:lnTo>
                    <a:pt x="2287" y="2692"/>
                  </a:lnTo>
                  <a:lnTo>
                    <a:pt x="2416" y="2600"/>
                  </a:lnTo>
                  <a:lnTo>
                    <a:pt x="2508" y="2508"/>
                  </a:lnTo>
                  <a:lnTo>
                    <a:pt x="2600" y="2416"/>
                  </a:lnTo>
                  <a:lnTo>
                    <a:pt x="2692" y="2287"/>
                  </a:lnTo>
                  <a:lnTo>
                    <a:pt x="2766" y="2176"/>
                  </a:lnTo>
                  <a:lnTo>
                    <a:pt x="2821" y="2047"/>
                  </a:lnTo>
                  <a:lnTo>
                    <a:pt x="2877" y="1918"/>
                  </a:lnTo>
                  <a:lnTo>
                    <a:pt x="2913" y="1770"/>
                  </a:lnTo>
                  <a:lnTo>
                    <a:pt x="2932" y="1641"/>
                  </a:lnTo>
                  <a:lnTo>
                    <a:pt x="2950" y="1494"/>
                  </a:lnTo>
                  <a:lnTo>
                    <a:pt x="2932" y="1346"/>
                  </a:lnTo>
                  <a:lnTo>
                    <a:pt x="2913" y="1199"/>
                  </a:lnTo>
                  <a:lnTo>
                    <a:pt x="2877" y="1051"/>
                  </a:lnTo>
                  <a:lnTo>
                    <a:pt x="2821" y="922"/>
                  </a:lnTo>
                  <a:lnTo>
                    <a:pt x="2766" y="775"/>
                  </a:lnTo>
                  <a:lnTo>
                    <a:pt x="2692" y="664"/>
                  </a:lnTo>
                  <a:lnTo>
                    <a:pt x="2600" y="553"/>
                  </a:lnTo>
                  <a:lnTo>
                    <a:pt x="2489" y="443"/>
                  </a:lnTo>
                  <a:lnTo>
                    <a:pt x="2397" y="351"/>
                  </a:lnTo>
                  <a:lnTo>
                    <a:pt x="2268" y="258"/>
                  </a:lnTo>
                  <a:lnTo>
                    <a:pt x="2157" y="185"/>
                  </a:lnTo>
                  <a:lnTo>
                    <a:pt x="2028" y="111"/>
                  </a:lnTo>
                  <a:lnTo>
                    <a:pt x="1881" y="74"/>
                  </a:lnTo>
                  <a:lnTo>
                    <a:pt x="1733" y="37"/>
                  </a:lnTo>
                  <a:lnTo>
                    <a:pt x="1604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2"/>
            <p:cNvSpPr/>
            <p:nvPr/>
          </p:nvSpPr>
          <p:spPr>
            <a:xfrm>
              <a:off x="5351175" y="749300"/>
              <a:ext cx="72875" cy="73325"/>
            </a:xfrm>
            <a:custGeom>
              <a:avLst/>
              <a:gdLst/>
              <a:ahLst/>
              <a:cxnLst/>
              <a:rect l="l" t="t" r="r" b="b"/>
              <a:pathLst>
                <a:path w="2915" h="2933" extrusionOk="0">
                  <a:moveTo>
                    <a:pt x="1458" y="1"/>
                  </a:moveTo>
                  <a:lnTo>
                    <a:pt x="1310" y="19"/>
                  </a:lnTo>
                  <a:lnTo>
                    <a:pt x="1163" y="38"/>
                  </a:lnTo>
                  <a:lnTo>
                    <a:pt x="1033" y="75"/>
                  </a:lnTo>
                  <a:lnTo>
                    <a:pt x="904" y="130"/>
                  </a:lnTo>
                  <a:lnTo>
                    <a:pt x="775" y="185"/>
                  </a:lnTo>
                  <a:lnTo>
                    <a:pt x="646" y="259"/>
                  </a:lnTo>
                  <a:lnTo>
                    <a:pt x="536" y="351"/>
                  </a:lnTo>
                  <a:lnTo>
                    <a:pt x="425" y="443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75"/>
                  </a:lnTo>
                  <a:lnTo>
                    <a:pt x="112" y="904"/>
                  </a:lnTo>
                  <a:lnTo>
                    <a:pt x="56" y="1033"/>
                  </a:lnTo>
                  <a:lnTo>
                    <a:pt x="19" y="1163"/>
                  </a:lnTo>
                  <a:lnTo>
                    <a:pt x="1" y="1310"/>
                  </a:lnTo>
                  <a:lnTo>
                    <a:pt x="1" y="1458"/>
                  </a:lnTo>
                  <a:lnTo>
                    <a:pt x="1" y="1605"/>
                  </a:lnTo>
                  <a:lnTo>
                    <a:pt x="19" y="1734"/>
                  </a:lnTo>
                  <a:lnTo>
                    <a:pt x="56" y="1882"/>
                  </a:lnTo>
                  <a:lnTo>
                    <a:pt x="112" y="2011"/>
                  </a:lnTo>
                  <a:lnTo>
                    <a:pt x="167" y="2140"/>
                  </a:lnTo>
                  <a:lnTo>
                    <a:pt x="241" y="2250"/>
                  </a:lnTo>
                  <a:lnTo>
                    <a:pt x="314" y="2379"/>
                  </a:lnTo>
                  <a:lnTo>
                    <a:pt x="407" y="2472"/>
                  </a:lnTo>
                  <a:lnTo>
                    <a:pt x="517" y="2564"/>
                  </a:lnTo>
                  <a:lnTo>
                    <a:pt x="628" y="2656"/>
                  </a:lnTo>
                  <a:lnTo>
                    <a:pt x="738" y="2730"/>
                  </a:lnTo>
                  <a:lnTo>
                    <a:pt x="868" y="2804"/>
                  </a:lnTo>
                  <a:lnTo>
                    <a:pt x="997" y="2859"/>
                  </a:lnTo>
                  <a:lnTo>
                    <a:pt x="1144" y="2896"/>
                  </a:lnTo>
                  <a:lnTo>
                    <a:pt x="1292" y="2914"/>
                  </a:lnTo>
                  <a:lnTo>
                    <a:pt x="1421" y="2933"/>
                  </a:lnTo>
                  <a:lnTo>
                    <a:pt x="1568" y="2933"/>
                  </a:lnTo>
                  <a:lnTo>
                    <a:pt x="1716" y="2896"/>
                  </a:lnTo>
                  <a:lnTo>
                    <a:pt x="1863" y="2859"/>
                  </a:lnTo>
                  <a:lnTo>
                    <a:pt x="1992" y="2822"/>
                  </a:lnTo>
                  <a:lnTo>
                    <a:pt x="2121" y="2748"/>
                  </a:lnTo>
                  <a:lnTo>
                    <a:pt x="2250" y="2674"/>
                  </a:lnTo>
                  <a:lnTo>
                    <a:pt x="2361" y="2601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9"/>
                  </a:lnTo>
                  <a:lnTo>
                    <a:pt x="2730" y="2158"/>
                  </a:lnTo>
                  <a:lnTo>
                    <a:pt x="2804" y="2011"/>
                  </a:lnTo>
                  <a:lnTo>
                    <a:pt x="2859" y="1882"/>
                  </a:lnTo>
                  <a:lnTo>
                    <a:pt x="2896" y="1734"/>
                  </a:lnTo>
                  <a:lnTo>
                    <a:pt x="2914" y="1605"/>
                  </a:lnTo>
                  <a:lnTo>
                    <a:pt x="2914" y="1458"/>
                  </a:lnTo>
                  <a:lnTo>
                    <a:pt x="2914" y="1310"/>
                  </a:lnTo>
                  <a:lnTo>
                    <a:pt x="2877" y="1163"/>
                  </a:lnTo>
                  <a:lnTo>
                    <a:pt x="2840" y="1033"/>
                  </a:lnTo>
                  <a:lnTo>
                    <a:pt x="2785" y="886"/>
                  </a:lnTo>
                  <a:lnTo>
                    <a:pt x="2730" y="775"/>
                  </a:lnTo>
                  <a:lnTo>
                    <a:pt x="2656" y="646"/>
                  </a:lnTo>
                  <a:lnTo>
                    <a:pt x="2564" y="536"/>
                  </a:lnTo>
                  <a:lnTo>
                    <a:pt x="2472" y="425"/>
                  </a:lnTo>
                  <a:lnTo>
                    <a:pt x="2361" y="333"/>
                  </a:lnTo>
                  <a:lnTo>
                    <a:pt x="2250" y="259"/>
                  </a:lnTo>
                  <a:lnTo>
                    <a:pt x="2140" y="185"/>
                  </a:lnTo>
                  <a:lnTo>
                    <a:pt x="2011" y="112"/>
                  </a:lnTo>
                  <a:lnTo>
                    <a:pt x="1882" y="75"/>
                  </a:lnTo>
                  <a:lnTo>
                    <a:pt x="1734" y="38"/>
                  </a:lnTo>
                  <a:lnTo>
                    <a:pt x="1605" y="1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2"/>
            <p:cNvSpPr/>
            <p:nvPr/>
          </p:nvSpPr>
          <p:spPr>
            <a:xfrm>
              <a:off x="6329325" y="1248525"/>
              <a:ext cx="71925" cy="73775"/>
            </a:xfrm>
            <a:custGeom>
              <a:avLst/>
              <a:gdLst/>
              <a:ahLst/>
              <a:cxnLst/>
              <a:rect l="l" t="t" r="r" b="b"/>
              <a:pathLst>
                <a:path w="2877" h="2951" extrusionOk="0">
                  <a:moveTo>
                    <a:pt x="1420" y="1"/>
                  </a:moveTo>
                  <a:lnTo>
                    <a:pt x="1273" y="19"/>
                  </a:lnTo>
                  <a:lnTo>
                    <a:pt x="1125" y="37"/>
                  </a:lnTo>
                  <a:lnTo>
                    <a:pt x="996" y="93"/>
                  </a:lnTo>
                  <a:lnTo>
                    <a:pt x="867" y="148"/>
                  </a:lnTo>
                  <a:lnTo>
                    <a:pt x="738" y="203"/>
                  </a:lnTo>
                  <a:lnTo>
                    <a:pt x="628" y="277"/>
                  </a:lnTo>
                  <a:lnTo>
                    <a:pt x="517" y="369"/>
                  </a:lnTo>
                  <a:lnTo>
                    <a:pt x="406" y="461"/>
                  </a:lnTo>
                  <a:lnTo>
                    <a:pt x="333" y="572"/>
                  </a:lnTo>
                  <a:lnTo>
                    <a:pt x="240" y="701"/>
                  </a:lnTo>
                  <a:lnTo>
                    <a:pt x="167" y="812"/>
                  </a:lnTo>
                  <a:lnTo>
                    <a:pt x="111" y="941"/>
                  </a:lnTo>
                  <a:lnTo>
                    <a:pt x="56" y="1088"/>
                  </a:lnTo>
                  <a:lnTo>
                    <a:pt x="38" y="1217"/>
                  </a:lnTo>
                  <a:lnTo>
                    <a:pt x="19" y="1365"/>
                  </a:lnTo>
                  <a:lnTo>
                    <a:pt x="1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7"/>
                  </a:lnTo>
                  <a:lnTo>
                    <a:pt x="148" y="2084"/>
                  </a:lnTo>
                  <a:lnTo>
                    <a:pt x="203" y="2213"/>
                  </a:lnTo>
                  <a:lnTo>
                    <a:pt x="296" y="2324"/>
                  </a:lnTo>
                  <a:lnTo>
                    <a:pt x="388" y="2434"/>
                  </a:lnTo>
                  <a:lnTo>
                    <a:pt x="480" y="2545"/>
                  </a:lnTo>
                  <a:lnTo>
                    <a:pt x="591" y="2637"/>
                  </a:lnTo>
                  <a:lnTo>
                    <a:pt x="720" y="2711"/>
                  </a:lnTo>
                  <a:lnTo>
                    <a:pt x="830" y="2785"/>
                  </a:lnTo>
                  <a:lnTo>
                    <a:pt x="978" y="2858"/>
                  </a:lnTo>
                  <a:lnTo>
                    <a:pt x="1107" y="2895"/>
                  </a:lnTo>
                  <a:lnTo>
                    <a:pt x="1254" y="2932"/>
                  </a:lnTo>
                  <a:lnTo>
                    <a:pt x="1402" y="2951"/>
                  </a:lnTo>
                  <a:lnTo>
                    <a:pt x="1660" y="2932"/>
                  </a:lnTo>
                  <a:lnTo>
                    <a:pt x="1881" y="2895"/>
                  </a:lnTo>
                  <a:lnTo>
                    <a:pt x="2103" y="2803"/>
                  </a:lnTo>
                  <a:lnTo>
                    <a:pt x="2305" y="2674"/>
                  </a:lnTo>
                  <a:lnTo>
                    <a:pt x="2490" y="2527"/>
                  </a:lnTo>
                  <a:lnTo>
                    <a:pt x="2656" y="2342"/>
                  </a:lnTo>
                  <a:lnTo>
                    <a:pt x="2785" y="2139"/>
                  </a:lnTo>
                  <a:lnTo>
                    <a:pt x="2877" y="1918"/>
                  </a:lnTo>
                  <a:lnTo>
                    <a:pt x="2877" y="1015"/>
                  </a:lnTo>
                  <a:lnTo>
                    <a:pt x="2785" y="812"/>
                  </a:lnTo>
                  <a:lnTo>
                    <a:pt x="2674" y="627"/>
                  </a:lnTo>
                  <a:lnTo>
                    <a:pt x="2545" y="461"/>
                  </a:lnTo>
                  <a:lnTo>
                    <a:pt x="2379" y="314"/>
                  </a:lnTo>
                  <a:lnTo>
                    <a:pt x="2195" y="185"/>
                  </a:lnTo>
                  <a:lnTo>
                    <a:pt x="1992" y="93"/>
                  </a:lnTo>
                  <a:lnTo>
                    <a:pt x="1789" y="37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2"/>
            <p:cNvSpPr/>
            <p:nvPr/>
          </p:nvSpPr>
          <p:spPr>
            <a:xfrm>
              <a:off x="5627750" y="1043400"/>
              <a:ext cx="72875" cy="72850"/>
            </a:xfrm>
            <a:custGeom>
              <a:avLst/>
              <a:gdLst/>
              <a:ahLst/>
              <a:cxnLst/>
              <a:rect l="l" t="t" r="r" b="b"/>
              <a:pathLst>
                <a:path w="2915" h="2914" extrusionOk="0">
                  <a:moveTo>
                    <a:pt x="1328" y="1"/>
                  </a:moveTo>
                  <a:lnTo>
                    <a:pt x="1181" y="37"/>
                  </a:lnTo>
                  <a:lnTo>
                    <a:pt x="1052" y="74"/>
                  </a:lnTo>
                  <a:lnTo>
                    <a:pt x="923" y="111"/>
                  </a:lnTo>
                  <a:lnTo>
                    <a:pt x="794" y="185"/>
                  </a:lnTo>
                  <a:lnTo>
                    <a:pt x="665" y="259"/>
                  </a:lnTo>
                  <a:lnTo>
                    <a:pt x="554" y="332"/>
                  </a:lnTo>
                  <a:lnTo>
                    <a:pt x="443" y="425"/>
                  </a:lnTo>
                  <a:lnTo>
                    <a:pt x="351" y="535"/>
                  </a:lnTo>
                  <a:lnTo>
                    <a:pt x="277" y="646"/>
                  </a:lnTo>
                  <a:lnTo>
                    <a:pt x="185" y="756"/>
                  </a:lnTo>
                  <a:lnTo>
                    <a:pt x="130" y="886"/>
                  </a:lnTo>
                  <a:lnTo>
                    <a:pt x="75" y="1033"/>
                  </a:lnTo>
                  <a:lnTo>
                    <a:pt x="38" y="1162"/>
                  </a:lnTo>
                  <a:lnTo>
                    <a:pt x="19" y="1310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38" y="1734"/>
                  </a:lnTo>
                  <a:lnTo>
                    <a:pt x="75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50"/>
                  </a:lnTo>
                  <a:lnTo>
                    <a:pt x="333" y="2361"/>
                  </a:lnTo>
                  <a:lnTo>
                    <a:pt x="425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75" y="2729"/>
                  </a:lnTo>
                  <a:lnTo>
                    <a:pt x="904" y="2803"/>
                  </a:lnTo>
                  <a:lnTo>
                    <a:pt x="1033" y="2840"/>
                  </a:lnTo>
                  <a:lnTo>
                    <a:pt x="1162" y="2877"/>
                  </a:lnTo>
                  <a:lnTo>
                    <a:pt x="1310" y="2914"/>
                  </a:lnTo>
                  <a:lnTo>
                    <a:pt x="1605" y="2914"/>
                  </a:lnTo>
                  <a:lnTo>
                    <a:pt x="1734" y="2895"/>
                  </a:lnTo>
                  <a:lnTo>
                    <a:pt x="1882" y="2858"/>
                  </a:lnTo>
                  <a:lnTo>
                    <a:pt x="2011" y="2803"/>
                  </a:lnTo>
                  <a:lnTo>
                    <a:pt x="2140" y="2748"/>
                  </a:lnTo>
                  <a:lnTo>
                    <a:pt x="2250" y="2674"/>
                  </a:lnTo>
                  <a:lnTo>
                    <a:pt x="2379" y="2582"/>
                  </a:lnTo>
                  <a:lnTo>
                    <a:pt x="2472" y="2490"/>
                  </a:lnTo>
                  <a:lnTo>
                    <a:pt x="2582" y="2379"/>
                  </a:lnTo>
                  <a:lnTo>
                    <a:pt x="2656" y="2268"/>
                  </a:lnTo>
                  <a:lnTo>
                    <a:pt x="2730" y="2158"/>
                  </a:lnTo>
                  <a:lnTo>
                    <a:pt x="2803" y="2029"/>
                  </a:lnTo>
                  <a:lnTo>
                    <a:pt x="2859" y="1900"/>
                  </a:lnTo>
                  <a:lnTo>
                    <a:pt x="2896" y="1752"/>
                  </a:lnTo>
                  <a:lnTo>
                    <a:pt x="2914" y="1623"/>
                  </a:lnTo>
                  <a:lnTo>
                    <a:pt x="2914" y="1476"/>
                  </a:lnTo>
                  <a:lnTo>
                    <a:pt x="2914" y="1328"/>
                  </a:lnTo>
                  <a:lnTo>
                    <a:pt x="2896" y="1181"/>
                  </a:lnTo>
                  <a:lnTo>
                    <a:pt x="2859" y="1051"/>
                  </a:lnTo>
                  <a:lnTo>
                    <a:pt x="2803" y="904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582" y="554"/>
                  </a:lnTo>
                  <a:lnTo>
                    <a:pt x="2490" y="443"/>
                  </a:lnTo>
                  <a:lnTo>
                    <a:pt x="2398" y="351"/>
                  </a:lnTo>
                  <a:lnTo>
                    <a:pt x="2287" y="259"/>
                  </a:lnTo>
                  <a:lnTo>
                    <a:pt x="2158" y="185"/>
                  </a:lnTo>
                  <a:lnTo>
                    <a:pt x="2029" y="130"/>
                  </a:lnTo>
                  <a:lnTo>
                    <a:pt x="1900" y="74"/>
                  </a:lnTo>
                  <a:lnTo>
                    <a:pt x="1752" y="37"/>
                  </a:lnTo>
                  <a:lnTo>
                    <a:pt x="1623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2"/>
            <p:cNvSpPr/>
            <p:nvPr/>
          </p:nvSpPr>
          <p:spPr>
            <a:xfrm>
              <a:off x="5168650" y="39022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291" y="1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27" y="259"/>
                  </a:lnTo>
                  <a:lnTo>
                    <a:pt x="517" y="332"/>
                  </a:lnTo>
                  <a:lnTo>
                    <a:pt x="425" y="443"/>
                  </a:lnTo>
                  <a:lnTo>
                    <a:pt x="332" y="535"/>
                  </a:lnTo>
                  <a:lnTo>
                    <a:pt x="240" y="646"/>
                  </a:lnTo>
                  <a:lnTo>
                    <a:pt x="166" y="775"/>
                  </a:lnTo>
                  <a:lnTo>
                    <a:pt x="111" y="904"/>
                  </a:lnTo>
                  <a:lnTo>
                    <a:pt x="56" y="1033"/>
                  </a:lnTo>
                  <a:lnTo>
                    <a:pt x="19" y="1181"/>
                  </a:lnTo>
                  <a:lnTo>
                    <a:pt x="0" y="1310"/>
                  </a:lnTo>
                  <a:lnTo>
                    <a:pt x="0" y="1457"/>
                  </a:lnTo>
                  <a:lnTo>
                    <a:pt x="0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11" y="2010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54" y="2564"/>
                  </a:lnTo>
                  <a:lnTo>
                    <a:pt x="664" y="2656"/>
                  </a:lnTo>
                  <a:lnTo>
                    <a:pt x="775" y="2729"/>
                  </a:lnTo>
                  <a:lnTo>
                    <a:pt x="904" y="2785"/>
                  </a:lnTo>
                  <a:lnTo>
                    <a:pt x="1033" y="2840"/>
                  </a:lnTo>
                  <a:lnTo>
                    <a:pt x="1180" y="2877"/>
                  </a:lnTo>
                  <a:lnTo>
                    <a:pt x="1310" y="2895"/>
                  </a:lnTo>
                  <a:lnTo>
                    <a:pt x="1605" y="2895"/>
                  </a:lnTo>
                  <a:lnTo>
                    <a:pt x="1752" y="2859"/>
                  </a:lnTo>
                  <a:lnTo>
                    <a:pt x="1881" y="2822"/>
                  </a:lnTo>
                  <a:lnTo>
                    <a:pt x="2010" y="2766"/>
                  </a:lnTo>
                  <a:lnTo>
                    <a:pt x="2139" y="2711"/>
                  </a:lnTo>
                  <a:lnTo>
                    <a:pt x="2268" y="2637"/>
                  </a:lnTo>
                  <a:lnTo>
                    <a:pt x="2379" y="2545"/>
                  </a:lnTo>
                  <a:lnTo>
                    <a:pt x="2471" y="2453"/>
                  </a:lnTo>
                  <a:lnTo>
                    <a:pt x="2582" y="2342"/>
                  </a:lnTo>
                  <a:lnTo>
                    <a:pt x="2656" y="2232"/>
                  </a:lnTo>
                  <a:lnTo>
                    <a:pt x="2729" y="2121"/>
                  </a:lnTo>
                  <a:lnTo>
                    <a:pt x="2785" y="1992"/>
                  </a:lnTo>
                  <a:lnTo>
                    <a:pt x="2840" y="1863"/>
                  </a:lnTo>
                  <a:lnTo>
                    <a:pt x="2877" y="1715"/>
                  </a:lnTo>
                  <a:lnTo>
                    <a:pt x="2895" y="1586"/>
                  </a:lnTo>
                  <a:lnTo>
                    <a:pt x="2895" y="1439"/>
                  </a:lnTo>
                  <a:lnTo>
                    <a:pt x="2895" y="1291"/>
                  </a:lnTo>
                  <a:lnTo>
                    <a:pt x="2877" y="1144"/>
                  </a:lnTo>
                  <a:lnTo>
                    <a:pt x="2840" y="1015"/>
                  </a:lnTo>
                  <a:lnTo>
                    <a:pt x="2785" y="886"/>
                  </a:lnTo>
                  <a:lnTo>
                    <a:pt x="2711" y="757"/>
                  </a:lnTo>
                  <a:lnTo>
                    <a:pt x="2637" y="628"/>
                  </a:lnTo>
                  <a:lnTo>
                    <a:pt x="2563" y="517"/>
                  </a:lnTo>
                  <a:lnTo>
                    <a:pt x="2453" y="425"/>
                  </a:lnTo>
                  <a:lnTo>
                    <a:pt x="2361" y="314"/>
                  </a:lnTo>
                  <a:lnTo>
                    <a:pt x="2250" y="240"/>
                  </a:lnTo>
                  <a:lnTo>
                    <a:pt x="2121" y="167"/>
                  </a:lnTo>
                  <a:lnTo>
                    <a:pt x="1992" y="111"/>
                  </a:lnTo>
                  <a:lnTo>
                    <a:pt x="1863" y="56"/>
                  </a:lnTo>
                  <a:lnTo>
                    <a:pt x="1715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2"/>
            <p:cNvSpPr/>
            <p:nvPr/>
          </p:nvSpPr>
          <p:spPr>
            <a:xfrm>
              <a:off x="5117475" y="238125"/>
              <a:ext cx="71950" cy="50250"/>
            </a:xfrm>
            <a:custGeom>
              <a:avLst/>
              <a:gdLst/>
              <a:ahLst/>
              <a:cxnLst/>
              <a:rect l="l" t="t" r="r" b="b"/>
              <a:pathLst>
                <a:path w="2878" h="2010" extrusionOk="0">
                  <a:moveTo>
                    <a:pt x="130" y="0"/>
                  </a:moveTo>
                  <a:lnTo>
                    <a:pt x="75" y="129"/>
                  </a:lnTo>
                  <a:lnTo>
                    <a:pt x="38" y="277"/>
                  </a:lnTo>
                  <a:lnTo>
                    <a:pt x="1" y="406"/>
                  </a:lnTo>
                  <a:lnTo>
                    <a:pt x="1" y="553"/>
                  </a:lnTo>
                  <a:lnTo>
                    <a:pt x="1" y="701"/>
                  </a:lnTo>
                  <a:lnTo>
                    <a:pt x="38" y="848"/>
                  </a:lnTo>
                  <a:lnTo>
                    <a:pt x="75" y="977"/>
                  </a:lnTo>
                  <a:lnTo>
                    <a:pt x="111" y="1125"/>
                  </a:lnTo>
                  <a:lnTo>
                    <a:pt x="185" y="1254"/>
                  </a:lnTo>
                  <a:lnTo>
                    <a:pt x="259" y="1364"/>
                  </a:lnTo>
                  <a:lnTo>
                    <a:pt x="333" y="1475"/>
                  </a:lnTo>
                  <a:lnTo>
                    <a:pt x="425" y="1586"/>
                  </a:lnTo>
                  <a:lnTo>
                    <a:pt x="535" y="1678"/>
                  </a:lnTo>
                  <a:lnTo>
                    <a:pt x="646" y="1752"/>
                  </a:lnTo>
                  <a:lnTo>
                    <a:pt x="757" y="1825"/>
                  </a:lnTo>
                  <a:lnTo>
                    <a:pt x="886" y="1899"/>
                  </a:lnTo>
                  <a:lnTo>
                    <a:pt x="1015" y="1936"/>
                  </a:lnTo>
                  <a:lnTo>
                    <a:pt x="1162" y="1973"/>
                  </a:lnTo>
                  <a:lnTo>
                    <a:pt x="1310" y="1991"/>
                  </a:lnTo>
                  <a:lnTo>
                    <a:pt x="1457" y="2010"/>
                  </a:lnTo>
                  <a:lnTo>
                    <a:pt x="1605" y="1991"/>
                  </a:lnTo>
                  <a:lnTo>
                    <a:pt x="1734" y="1973"/>
                  </a:lnTo>
                  <a:lnTo>
                    <a:pt x="1881" y="1936"/>
                  </a:lnTo>
                  <a:lnTo>
                    <a:pt x="2011" y="1881"/>
                  </a:lnTo>
                  <a:lnTo>
                    <a:pt x="2140" y="1825"/>
                  </a:lnTo>
                  <a:lnTo>
                    <a:pt x="2250" y="1752"/>
                  </a:lnTo>
                  <a:lnTo>
                    <a:pt x="2361" y="1659"/>
                  </a:lnTo>
                  <a:lnTo>
                    <a:pt x="2472" y="1567"/>
                  </a:lnTo>
                  <a:lnTo>
                    <a:pt x="2564" y="1457"/>
                  </a:lnTo>
                  <a:lnTo>
                    <a:pt x="2637" y="1346"/>
                  </a:lnTo>
                  <a:lnTo>
                    <a:pt x="2711" y="1235"/>
                  </a:lnTo>
                  <a:lnTo>
                    <a:pt x="2767" y="1106"/>
                  </a:lnTo>
                  <a:lnTo>
                    <a:pt x="2822" y="977"/>
                  </a:lnTo>
                  <a:lnTo>
                    <a:pt x="2859" y="830"/>
                  </a:lnTo>
                  <a:lnTo>
                    <a:pt x="2877" y="682"/>
                  </a:lnTo>
                  <a:lnTo>
                    <a:pt x="2877" y="553"/>
                  </a:lnTo>
                  <a:lnTo>
                    <a:pt x="2877" y="406"/>
                  </a:lnTo>
                  <a:lnTo>
                    <a:pt x="2840" y="258"/>
                  </a:lnTo>
                  <a:lnTo>
                    <a:pt x="2803" y="129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2"/>
            <p:cNvSpPr/>
            <p:nvPr/>
          </p:nvSpPr>
          <p:spPr>
            <a:xfrm>
              <a:off x="5285275" y="655275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346" y="1"/>
                  </a:moveTo>
                  <a:lnTo>
                    <a:pt x="1199" y="19"/>
                  </a:lnTo>
                  <a:lnTo>
                    <a:pt x="1051" y="56"/>
                  </a:lnTo>
                  <a:lnTo>
                    <a:pt x="922" y="111"/>
                  </a:lnTo>
                  <a:lnTo>
                    <a:pt x="793" y="167"/>
                  </a:lnTo>
                  <a:lnTo>
                    <a:pt x="682" y="240"/>
                  </a:lnTo>
                  <a:lnTo>
                    <a:pt x="572" y="332"/>
                  </a:lnTo>
                  <a:lnTo>
                    <a:pt x="461" y="425"/>
                  </a:lnTo>
                  <a:lnTo>
                    <a:pt x="369" y="517"/>
                  </a:lnTo>
                  <a:lnTo>
                    <a:pt x="277" y="646"/>
                  </a:lnTo>
                  <a:lnTo>
                    <a:pt x="203" y="757"/>
                  </a:lnTo>
                  <a:lnTo>
                    <a:pt x="129" y="886"/>
                  </a:lnTo>
                  <a:lnTo>
                    <a:pt x="74" y="1015"/>
                  </a:lnTo>
                  <a:lnTo>
                    <a:pt x="37" y="1162"/>
                  </a:lnTo>
                  <a:lnTo>
                    <a:pt x="19" y="1291"/>
                  </a:lnTo>
                  <a:lnTo>
                    <a:pt x="0" y="1439"/>
                  </a:lnTo>
                  <a:lnTo>
                    <a:pt x="19" y="1586"/>
                  </a:lnTo>
                  <a:lnTo>
                    <a:pt x="37" y="1734"/>
                  </a:lnTo>
                  <a:lnTo>
                    <a:pt x="74" y="1863"/>
                  </a:lnTo>
                  <a:lnTo>
                    <a:pt x="111" y="1992"/>
                  </a:lnTo>
                  <a:lnTo>
                    <a:pt x="185" y="2121"/>
                  </a:lnTo>
                  <a:lnTo>
                    <a:pt x="258" y="2250"/>
                  </a:lnTo>
                  <a:lnTo>
                    <a:pt x="332" y="2361"/>
                  </a:lnTo>
                  <a:lnTo>
                    <a:pt x="424" y="2471"/>
                  </a:lnTo>
                  <a:lnTo>
                    <a:pt x="535" y="2563"/>
                  </a:lnTo>
                  <a:lnTo>
                    <a:pt x="646" y="2656"/>
                  </a:lnTo>
                  <a:lnTo>
                    <a:pt x="756" y="2729"/>
                  </a:lnTo>
                  <a:lnTo>
                    <a:pt x="885" y="2785"/>
                  </a:lnTo>
                  <a:lnTo>
                    <a:pt x="1014" y="2840"/>
                  </a:lnTo>
                  <a:lnTo>
                    <a:pt x="1162" y="2877"/>
                  </a:lnTo>
                  <a:lnTo>
                    <a:pt x="1291" y="2914"/>
                  </a:lnTo>
                  <a:lnTo>
                    <a:pt x="1586" y="2914"/>
                  </a:lnTo>
                  <a:lnTo>
                    <a:pt x="1733" y="2895"/>
                  </a:lnTo>
                  <a:lnTo>
                    <a:pt x="1863" y="2858"/>
                  </a:lnTo>
                  <a:lnTo>
                    <a:pt x="2010" y="2803"/>
                  </a:lnTo>
                  <a:lnTo>
                    <a:pt x="2139" y="2748"/>
                  </a:lnTo>
                  <a:lnTo>
                    <a:pt x="2250" y="2674"/>
                  </a:lnTo>
                  <a:lnTo>
                    <a:pt x="2360" y="2582"/>
                  </a:lnTo>
                  <a:lnTo>
                    <a:pt x="2471" y="2490"/>
                  </a:lnTo>
                  <a:lnTo>
                    <a:pt x="2563" y="2398"/>
                  </a:lnTo>
                  <a:lnTo>
                    <a:pt x="2655" y="2287"/>
                  </a:lnTo>
                  <a:lnTo>
                    <a:pt x="2729" y="2158"/>
                  </a:lnTo>
                  <a:lnTo>
                    <a:pt x="2803" y="2029"/>
                  </a:lnTo>
                  <a:lnTo>
                    <a:pt x="2840" y="1900"/>
                  </a:lnTo>
                  <a:lnTo>
                    <a:pt x="2895" y="1771"/>
                  </a:lnTo>
                  <a:lnTo>
                    <a:pt x="2913" y="1623"/>
                  </a:lnTo>
                  <a:lnTo>
                    <a:pt x="2913" y="1476"/>
                  </a:lnTo>
                  <a:lnTo>
                    <a:pt x="2913" y="1328"/>
                  </a:lnTo>
                  <a:lnTo>
                    <a:pt x="2895" y="1199"/>
                  </a:lnTo>
                  <a:lnTo>
                    <a:pt x="2858" y="1052"/>
                  </a:lnTo>
                  <a:lnTo>
                    <a:pt x="2821" y="922"/>
                  </a:lnTo>
                  <a:lnTo>
                    <a:pt x="2748" y="793"/>
                  </a:lnTo>
                  <a:lnTo>
                    <a:pt x="2674" y="664"/>
                  </a:lnTo>
                  <a:lnTo>
                    <a:pt x="2600" y="554"/>
                  </a:lnTo>
                  <a:lnTo>
                    <a:pt x="2508" y="462"/>
                  </a:lnTo>
                  <a:lnTo>
                    <a:pt x="2397" y="351"/>
                  </a:lnTo>
                  <a:lnTo>
                    <a:pt x="2287" y="277"/>
                  </a:lnTo>
                  <a:lnTo>
                    <a:pt x="2176" y="185"/>
                  </a:lnTo>
                  <a:lnTo>
                    <a:pt x="2047" y="130"/>
                  </a:lnTo>
                  <a:lnTo>
                    <a:pt x="1918" y="74"/>
                  </a:lnTo>
                  <a:lnTo>
                    <a:pt x="1770" y="37"/>
                  </a:lnTo>
                  <a:lnTo>
                    <a:pt x="1623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2"/>
            <p:cNvSpPr/>
            <p:nvPr/>
          </p:nvSpPr>
          <p:spPr>
            <a:xfrm>
              <a:off x="5220275" y="561250"/>
              <a:ext cx="72400" cy="72375"/>
            </a:xfrm>
            <a:custGeom>
              <a:avLst/>
              <a:gdLst/>
              <a:ahLst/>
              <a:cxnLst/>
              <a:rect l="l" t="t" r="r" b="b"/>
              <a:pathLst>
                <a:path w="2896" h="2895" extrusionOk="0">
                  <a:moveTo>
                    <a:pt x="1439" y="0"/>
                  </a:moveTo>
                  <a:lnTo>
                    <a:pt x="1291" y="19"/>
                  </a:lnTo>
                  <a:lnTo>
                    <a:pt x="1162" y="37"/>
                  </a:lnTo>
                  <a:lnTo>
                    <a:pt x="1033" y="74"/>
                  </a:lnTo>
                  <a:lnTo>
                    <a:pt x="904" y="111"/>
                  </a:lnTo>
                  <a:lnTo>
                    <a:pt x="775" y="185"/>
                  </a:lnTo>
                  <a:lnTo>
                    <a:pt x="664" y="240"/>
                  </a:lnTo>
                  <a:lnTo>
                    <a:pt x="554" y="332"/>
                  </a:lnTo>
                  <a:lnTo>
                    <a:pt x="443" y="424"/>
                  </a:lnTo>
                  <a:lnTo>
                    <a:pt x="351" y="516"/>
                  </a:lnTo>
                  <a:lnTo>
                    <a:pt x="259" y="627"/>
                  </a:lnTo>
                  <a:lnTo>
                    <a:pt x="185" y="738"/>
                  </a:lnTo>
                  <a:lnTo>
                    <a:pt x="130" y="867"/>
                  </a:lnTo>
                  <a:lnTo>
                    <a:pt x="74" y="996"/>
                  </a:lnTo>
                  <a:lnTo>
                    <a:pt x="37" y="1125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0" y="1549"/>
                  </a:lnTo>
                  <a:lnTo>
                    <a:pt x="19" y="1696"/>
                  </a:lnTo>
                  <a:lnTo>
                    <a:pt x="37" y="1826"/>
                  </a:lnTo>
                  <a:lnTo>
                    <a:pt x="93" y="1973"/>
                  </a:lnTo>
                  <a:lnTo>
                    <a:pt x="148" y="2102"/>
                  </a:lnTo>
                  <a:lnTo>
                    <a:pt x="222" y="2213"/>
                  </a:lnTo>
                  <a:lnTo>
                    <a:pt x="296" y="2323"/>
                  </a:lnTo>
                  <a:lnTo>
                    <a:pt x="388" y="2434"/>
                  </a:lnTo>
                  <a:lnTo>
                    <a:pt x="498" y="2545"/>
                  </a:lnTo>
                  <a:lnTo>
                    <a:pt x="609" y="2618"/>
                  </a:lnTo>
                  <a:lnTo>
                    <a:pt x="720" y="2711"/>
                  </a:lnTo>
                  <a:lnTo>
                    <a:pt x="849" y="2766"/>
                  </a:lnTo>
                  <a:lnTo>
                    <a:pt x="978" y="2821"/>
                  </a:lnTo>
                  <a:lnTo>
                    <a:pt x="1125" y="2858"/>
                  </a:lnTo>
                  <a:lnTo>
                    <a:pt x="1254" y="2895"/>
                  </a:lnTo>
                  <a:lnTo>
                    <a:pt x="1549" y="2895"/>
                  </a:lnTo>
                  <a:lnTo>
                    <a:pt x="1697" y="2877"/>
                  </a:lnTo>
                  <a:lnTo>
                    <a:pt x="1826" y="2840"/>
                  </a:lnTo>
                  <a:lnTo>
                    <a:pt x="1973" y="2803"/>
                  </a:lnTo>
                  <a:lnTo>
                    <a:pt x="2102" y="2729"/>
                  </a:lnTo>
                  <a:lnTo>
                    <a:pt x="2213" y="2674"/>
                  </a:lnTo>
                  <a:lnTo>
                    <a:pt x="2324" y="2582"/>
                  </a:lnTo>
                  <a:lnTo>
                    <a:pt x="2434" y="2489"/>
                  </a:lnTo>
                  <a:lnTo>
                    <a:pt x="2527" y="2379"/>
                  </a:lnTo>
                  <a:lnTo>
                    <a:pt x="2619" y="2268"/>
                  </a:lnTo>
                  <a:lnTo>
                    <a:pt x="2692" y="2157"/>
                  </a:lnTo>
                  <a:lnTo>
                    <a:pt x="2766" y="2028"/>
                  </a:lnTo>
                  <a:lnTo>
                    <a:pt x="2822" y="1899"/>
                  </a:lnTo>
                  <a:lnTo>
                    <a:pt x="2858" y="1752"/>
                  </a:lnTo>
                  <a:lnTo>
                    <a:pt x="2877" y="1623"/>
                  </a:lnTo>
                  <a:lnTo>
                    <a:pt x="2895" y="1475"/>
                  </a:lnTo>
                  <a:lnTo>
                    <a:pt x="2877" y="1328"/>
                  </a:lnTo>
                  <a:lnTo>
                    <a:pt x="2858" y="1180"/>
                  </a:lnTo>
                  <a:lnTo>
                    <a:pt x="2822" y="1051"/>
                  </a:lnTo>
                  <a:lnTo>
                    <a:pt x="2785" y="904"/>
                  </a:lnTo>
                  <a:lnTo>
                    <a:pt x="2711" y="793"/>
                  </a:lnTo>
                  <a:lnTo>
                    <a:pt x="2637" y="664"/>
                  </a:lnTo>
                  <a:lnTo>
                    <a:pt x="2563" y="553"/>
                  </a:lnTo>
                  <a:lnTo>
                    <a:pt x="2471" y="443"/>
                  </a:lnTo>
                  <a:lnTo>
                    <a:pt x="2361" y="350"/>
                  </a:lnTo>
                  <a:lnTo>
                    <a:pt x="2250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2"/>
            <p:cNvSpPr/>
            <p:nvPr/>
          </p:nvSpPr>
          <p:spPr>
            <a:xfrm>
              <a:off x="5416650" y="843800"/>
              <a:ext cx="72850" cy="72875"/>
            </a:xfrm>
            <a:custGeom>
              <a:avLst/>
              <a:gdLst/>
              <a:ahLst/>
              <a:cxnLst/>
              <a:rect l="l" t="t" r="r" b="b"/>
              <a:pathLst>
                <a:path w="2914" h="2915" extrusionOk="0">
                  <a:moveTo>
                    <a:pt x="1309" y="1"/>
                  </a:moveTo>
                  <a:lnTo>
                    <a:pt x="1162" y="38"/>
                  </a:lnTo>
                  <a:lnTo>
                    <a:pt x="1014" y="75"/>
                  </a:lnTo>
                  <a:lnTo>
                    <a:pt x="885" y="111"/>
                  </a:lnTo>
                  <a:lnTo>
                    <a:pt x="756" y="185"/>
                  </a:lnTo>
                  <a:lnTo>
                    <a:pt x="645" y="259"/>
                  </a:lnTo>
                  <a:lnTo>
                    <a:pt x="535" y="351"/>
                  </a:lnTo>
                  <a:lnTo>
                    <a:pt x="424" y="443"/>
                  </a:lnTo>
                  <a:lnTo>
                    <a:pt x="332" y="554"/>
                  </a:lnTo>
                  <a:lnTo>
                    <a:pt x="258" y="665"/>
                  </a:lnTo>
                  <a:lnTo>
                    <a:pt x="185" y="775"/>
                  </a:lnTo>
                  <a:lnTo>
                    <a:pt x="111" y="904"/>
                  </a:lnTo>
                  <a:lnTo>
                    <a:pt x="74" y="1033"/>
                  </a:lnTo>
                  <a:lnTo>
                    <a:pt x="37" y="1181"/>
                  </a:lnTo>
                  <a:lnTo>
                    <a:pt x="19" y="1328"/>
                  </a:lnTo>
                  <a:lnTo>
                    <a:pt x="0" y="1457"/>
                  </a:lnTo>
                  <a:lnTo>
                    <a:pt x="19" y="1605"/>
                  </a:lnTo>
                  <a:lnTo>
                    <a:pt x="37" y="1752"/>
                  </a:lnTo>
                  <a:lnTo>
                    <a:pt x="74" y="1881"/>
                  </a:lnTo>
                  <a:lnTo>
                    <a:pt x="129" y="2029"/>
                  </a:lnTo>
                  <a:lnTo>
                    <a:pt x="185" y="2158"/>
                  </a:lnTo>
                  <a:lnTo>
                    <a:pt x="258" y="2269"/>
                  </a:lnTo>
                  <a:lnTo>
                    <a:pt x="350" y="2379"/>
                  </a:lnTo>
                  <a:lnTo>
                    <a:pt x="443" y="2490"/>
                  </a:lnTo>
                  <a:lnTo>
                    <a:pt x="553" y="2582"/>
                  </a:lnTo>
                  <a:lnTo>
                    <a:pt x="664" y="2656"/>
                  </a:lnTo>
                  <a:lnTo>
                    <a:pt x="793" y="2730"/>
                  </a:lnTo>
                  <a:lnTo>
                    <a:pt x="922" y="2803"/>
                  </a:lnTo>
                  <a:lnTo>
                    <a:pt x="1051" y="2840"/>
                  </a:lnTo>
                  <a:lnTo>
                    <a:pt x="1180" y="2877"/>
                  </a:lnTo>
                  <a:lnTo>
                    <a:pt x="1328" y="2896"/>
                  </a:lnTo>
                  <a:lnTo>
                    <a:pt x="1475" y="2914"/>
                  </a:lnTo>
                  <a:lnTo>
                    <a:pt x="1623" y="2896"/>
                  </a:lnTo>
                  <a:lnTo>
                    <a:pt x="1752" y="2877"/>
                  </a:lnTo>
                  <a:lnTo>
                    <a:pt x="1899" y="2840"/>
                  </a:lnTo>
                  <a:lnTo>
                    <a:pt x="2028" y="2785"/>
                  </a:lnTo>
                  <a:lnTo>
                    <a:pt x="2157" y="2730"/>
                  </a:lnTo>
                  <a:lnTo>
                    <a:pt x="2268" y="2656"/>
                  </a:lnTo>
                  <a:lnTo>
                    <a:pt x="2397" y="2564"/>
                  </a:lnTo>
                  <a:lnTo>
                    <a:pt x="2489" y="2471"/>
                  </a:lnTo>
                  <a:lnTo>
                    <a:pt x="2581" y="2361"/>
                  </a:lnTo>
                  <a:lnTo>
                    <a:pt x="2674" y="2250"/>
                  </a:lnTo>
                  <a:lnTo>
                    <a:pt x="2747" y="2121"/>
                  </a:lnTo>
                  <a:lnTo>
                    <a:pt x="2803" y="1992"/>
                  </a:lnTo>
                  <a:lnTo>
                    <a:pt x="2858" y="1863"/>
                  </a:lnTo>
                  <a:lnTo>
                    <a:pt x="2895" y="1734"/>
                  </a:lnTo>
                  <a:lnTo>
                    <a:pt x="2913" y="1586"/>
                  </a:lnTo>
                  <a:lnTo>
                    <a:pt x="2913" y="1439"/>
                  </a:lnTo>
                  <a:lnTo>
                    <a:pt x="2913" y="1291"/>
                  </a:lnTo>
                  <a:lnTo>
                    <a:pt x="2876" y="1144"/>
                  </a:lnTo>
                  <a:lnTo>
                    <a:pt x="2840" y="1015"/>
                  </a:lnTo>
                  <a:lnTo>
                    <a:pt x="2803" y="886"/>
                  </a:lnTo>
                  <a:lnTo>
                    <a:pt x="2729" y="757"/>
                  </a:lnTo>
                  <a:lnTo>
                    <a:pt x="2655" y="628"/>
                  </a:lnTo>
                  <a:lnTo>
                    <a:pt x="2563" y="517"/>
                  </a:lnTo>
                  <a:lnTo>
                    <a:pt x="2471" y="425"/>
                  </a:lnTo>
                  <a:lnTo>
                    <a:pt x="2360" y="333"/>
                  </a:lnTo>
                  <a:lnTo>
                    <a:pt x="2250" y="240"/>
                  </a:lnTo>
                  <a:lnTo>
                    <a:pt x="2139" y="167"/>
                  </a:lnTo>
                  <a:lnTo>
                    <a:pt x="2010" y="111"/>
                  </a:lnTo>
                  <a:lnTo>
                    <a:pt x="1881" y="56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2"/>
            <p:cNvSpPr/>
            <p:nvPr/>
          </p:nvSpPr>
          <p:spPr>
            <a:xfrm>
              <a:off x="5482550" y="935075"/>
              <a:ext cx="72400" cy="7240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39" y="1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74"/>
                  </a:lnTo>
                  <a:lnTo>
                    <a:pt x="886" y="130"/>
                  </a:lnTo>
                  <a:lnTo>
                    <a:pt x="757" y="203"/>
                  </a:lnTo>
                  <a:lnTo>
                    <a:pt x="628" y="277"/>
                  </a:lnTo>
                  <a:lnTo>
                    <a:pt x="517" y="351"/>
                  </a:lnTo>
                  <a:lnTo>
                    <a:pt x="425" y="461"/>
                  </a:lnTo>
                  <a:lnTo>
                    <a:pt x="333" y="554"/>
                  </a:lnTo>
                  <a:lnTo>
                    <a:pt x="240" y="664"/>
                  </a:lnTo>
                  <a:lnTo>
                    <a:pt x="167" y="793"/>
                  </a:lnTo>
                  <a:lnTo>
                    <a:pt x="111" y="922"/>
                  </a:lnTo>
                  <a:lnTo>
                    <a:pt x="56" y="1052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" y="1476"/>
                  </a:lnTo>
                  <a:lnTo>
                    <a:pt x="19" y="1623"/>
                  </a:lnTo>
                  <a:lnTo>
                    <a:pt x="38" y="1752"/>
                  </a:lnTo>
                  <a:lnTo>
                    <a:pt x="75" y="1900"/>
                  </a:lnTo>
                  <a:lnTo>
                    <a:pt x="130" y="2029"/>
                  </a:lnTo>
                  <a:lnTo>
                    <a:pt x="185" y="2139"/>
                  </a:lnTo>
                  <a:lnTo>
                    <a:pt x="259" y="2268"/>
                  </a:lnTo>
                  <a:lnTo>
                    <a:pt x="351" y="2379"/>
                  </a:lnTo>
                  <a:lnTo>
                    <a:pt x="443" y="2471"/>
                  </a:lnTo>
                  <a:lnTo>
                    <a:pt x="536" y="2563"/>
                  </a:lnTo>
                  <a:lnTo>
                    <a:pt x="646" y="2656"/>
                  </a:lnTo>
                  <a:lnTo>
                    <a:pt x="757" y="2729"/>
                  </a:lnTo>
                  <a:lnTo>
                    <a:pt x="886" y="2785"/>
                  </a:lnTo>
                  <a:lnTo>
                    <a:pt x="1015" y="2840"/>
                  </a:lnTo>
                  <a:lnTo>
                    <a:pt x="1144" y="2877"/>
                  </a:lnTo>
                  <a:lnTo>
                    <a:pt x="1291" y="2895"/>
                  </a:lnTo>
                  <a:lnTo>
                    <a:pt x="1586" y="2895"/>
                  </a:lnTo>
                  <a:lnTo>
                    <a:pt x="1716" y="2877"/>
                  </a:lnTo>
                  <a:lnTo>
                    <a:pt x="1863" y="2840"/>
                  </a:lnTo>
                  <a:lnTo>
                    <a:pt x="1992" y="2785"/>
                  </a:lnTo>
                  <a:lnTo>
                    <a:pt x="2121" y="2729"/>
                  </a:lnTo>
                  <a:lnTo>
                    <a:pt x="2232" y="2656"/>
                  </a:lnTo>
                  <a:lnTo>
                    <a:pt x="2361" y="2582"/>
                  </a:lnTo>
                  <a:lnTo>
                    <a:pt x="2453" y="2471"/>
                  </a:lnTo>
                  <a:lnTo>
                    <a:pt x="2545" y="2379"/>
                  </a:lnTo>
                  <a:lnTo>
                    <a:pt x="2637" y="2268"/>
                  </a:lnTo>
                  <a:lnTo>
                    <a:pt x="2711" y="2139"/>
                  </a:lnTo>
                  <a:lnTo>
                    <a:pt x="2785" y="2010"/>
                  </a:lnTo>
                  <a:lnTo>
                    <a:pt x="2822" y="1881"/>
                  </a:lnTo>
                  <a:lnTo>
                    <a:pt x="2859" y="1752"/>
                  </a:lnTo>
                  <a:lnTo>
                    <a:pt x="2896" y="1605"/>
                  </a:lnTo>
                  <a:lnTo>
                    <a:pt x="2896" y="1457"/>
                  </a:lnTo>
                  <a:lnTo>
                    <a:pt x="2896" y="1310"/>
                  </a:lnTo>
                  <a:lnTo>
                    <a:pt x="2859" y="1162"/>
                  </a:lnTo>
                  <a:lnTo>
                    <a:pt x="2840" y="1033"/>
                  </a:lnTo>
                  <a:lnTo>
                    <a:pt x="2785" y="904"/>
                  </a:lnTo>
                  <a:lnTo>
                    <a:pt x="2711" y="775"/>
                  </a:lnTo>
                  <a:lnTo>
                    <a:pt x="2637" y="646"/>
                  </a:lnTo>
                  <a:lnTo>
                    <a:pt x="2564" y="535"/>
                  </a:lnTo>
                  <a:lnTo>
                    <a:pt x="2472" y="443"/>
                  </a:lnTo>
                  <a:lnTo>
                    <a:pt x="2361" y="332"/>
                  </a:lnTo>
                  <a:lnTo>
                    <a:pt x="2250" y="259"/>
                  </a:lnTo>
                  <a:lnTo>
                    <a:pt x="2121" y="185"/>
                  </a:lnTo>
                  <a:lnTo>
                    <a:pt x="1992" y="130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2"/>
            <p:cNvSpPr/>
            <p:nvPr/>
          </p:nvSpPr>
          <p:spPr>
            <a:xfrm>
              <a:off x="5773875" y="1152175"/>
              <a:ext cx="71950" cy="72400"/>
            </a:xfrm>
            <a:custGeom>
              <a:avLst/>
              <a:gdLst/>
              <a:ahLst/>
              <a:cxnLst/>
              <a:rect l="l" t="t" r="r" b="b"/>
              <a:pathLst>
                <a:path w="2878" h="2896" extrusionOk="0"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57" y="185"/>
                  </a:lnTo>
                  <a:lnTo>
                    <a:pt x="646" y="259"/>
                  </a:lnTo>
                  <a:lnTo>
                    <a:pt x="535" y="333"/>
                  </a:lnTo>
                  <a:lnTo>
                    <a:pt x="425" y="425"/>
                  </a:lnTo>
                  <a:lnTo>
                    <a:pt x="333" y="536"/>
                  </a:lnTo>
                  <a:lnTo>
                    <a:pt x="259" y="646"/>
                  </a:lnTo>
                  <a:lnTo>
                    <a:pt x="185" y="757"/>
                  </a:lnTo>
                  <a:lnTo>
                    <a:pt x="111" y="886"/>
                  </a:lnTo>
                  <a:lnTo>
                    <a:pt x="74" y="1015"/>
                  </a:lnTo>
                  <a:lnTo>
                    <a:pt x="38" y="1144"/>
                  </a:lnTo>
                  <a:lnTo>
                    <a:pt x="1" y="1273"/>
                  </a:lnTo>
                  <a:lnTo>
                    <a:pt x="1" y="1421"/>
                  </a:lnTo>
                  <a:lnTo>
                    <a:pt x="1" y="1568"/>
                  </a:lnTo>
                  <a:lnTo>
                    <a:pt x="19" y="1716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7" y="2103"/>
                  </a:lnTo>
                  <a:lnTo>
                    <a:pt x="240" y="2232"/>
                  </a:lnTo>
                  <a:lnTo>
                    <a:pt x="314" y="2343"/>
                  </a:lnTo>
                  <a:lnTo>
                    <a:pt x="425" y="2453"/>
                  </a:lnTo>
                  <a:lnTo>
                    <a:pt x="517" y="2545"/>
                  </a:lnTo>
                  <a:lnTo>
                    <a:pt x="628" y="2638"/>
                  </a:lnTo>
                  <a:lnTo>
                    <a:pt x="757" y="2711"/>
                  </a:lnTo>
                  <a:lnTo>
                    <a:pt x="867" y="2767"/>
                  </a:lnTo>
                  <a:lnTo>
                    <a:pt x="1015" y="2822"/>
                  </a:lnTo>
                  <a:lnTo>
                    <a:pt x="1144" y="2859"/>
                  </a:lnTo>
                  <a:lnTo>
                    <a:pt x="1291" y="2877"/>
                  </a:lnTo>
                  <a:lnTo>
                    <a:pt x="1439" y="2896"/>
                  </a:lnTo>
                  <a:lnTo>
                    <a:pt x="1586" y="2877"/>
                  </a:lnTo>
                  <a:lnTo>
                    <a:pt x="1715" y="2859"/>
                  </a:lnTo>
                  <a:lnTo>
                    <a:pt x="1863" y="2822"/>
                  </a:lnTo>
                  <a:lnTo>
                    <a:pt x="1992" y="2767"/>
                  </a:lnTo>
                  <a:lnTo>
                    <a:pt x="2121" y="2711"/>
                  </a:lnTo>
                  <a:lnTo>
                    <a:pt x="2232" y="2638"/>
                  </a:lnTo>
                  <a:lnTo>
                    <a:pt x="2342" y="2545"/>
                  </a:lnTo>
                  <a:lnTo>
                    <a:pt x="2453" y="2453"/>
                  </a:lnTo>
                  <a:lnTo>
                    <a:pt x="2545" y="2361"/>
                  </a:lnTo>
                  <a:lnTo>
                    <a:pt x="2637" y="2250"/>
                  </a:lnTo>
                  <a:lnTo>
                    <a:pt x="2711" y="2121"/>
                  </a:lnTo>
                  <a:lnTo>
                    <a:pt x="2766" y="1992"/>
                  </a:lnTo>
                  <a:lnTo>
                    <a:pt x="2822" y="1863"/>
                  </a:lnTo>
                  <a:lnTo>
                    <a:pt x="2859" y="1734"/>
                  </a:lnTo>
                  <a:lnTo>
                    <a:pt x="2877" y="1587"/>
                  </a:lnTo>
                  <a:lnTo>
                    <a:pt x="2877" y="1439"/>
                  </a:lnTo>
                  <a:lnTo>
                    <a:pt x="2877" y="1292"/>
                  </a:lnTo>
                  <a:lnTo>
                    <a:pt x="2859" y="1144"/>
                  </a:lnTo>
                  <a:lnTo>
                    <a:pt x="2803" y="1015"/>
                  </a:lnTo>
                  <a:lnTo>
                    <a:pt x="2766" y="886"/>
                  </a:lnTo>
                  <a:lnTo>
                    <a:pt x="2693" y="757"/>
                  </a:lnTo>
                  <a:lnTo>
                    <a:pt x="2619" y="628"/>
                  </a:lnTo>
                  <a:lnTo>
                    <a:pt x="2545" y="517"/>
                  </a:lnTo>
                  <a:lnTo>
                    <a:pt x="2435" y="425"/>
                  </a:lnTo>
                  <a:lnTo>
                    <a:pt x="2342" y="333"/>
                  </a:lnTo>
                  <a:lnTo>
                    <a:pt x="2232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5" y="38"/>
                  </a:lnTo>
                  <a:lnTo>
                    <a:pt x="1568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2"/>
            <p:cNvSpPr/>
            <p:nvPr/>
          </p:nvSpPr>
          <p:spPr>
            <a:xfrm>
              <a:off x="5272825" y="736875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73" y="0"/>
                  </a:moveTo>
                  <a:lnTo>
                    <a:pt x="1144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06" y="369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5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93" y="1936"/>
                  </a:lnTo>
                  <a:lnTo>
                    <a:pt x="148" y="2047"/>
                  </a:lnTo>
                  <a:lnTo>
                    <a:pt x="222" y="2176"/>
                  </a:lnTo>
                  <a:lnTo>
                    <a:pt x="295" y="2286"/>
                  </a:lnTo>
                  <a:lnTo>
                    <a:pt x="388" y="2379"/>
                  </a:lnTo>
                  <a:lnTo>
                    <a:pt x="480" y="2471"/>
                  </a:lnTo>
                  <a:lnTo>
                    <a:pt x="590" y="2545"/>
                  </a:lnTo>
                  <a:lnTo>
                    <a:pt x="701" y="2618"/>
                  </a:lnTo>
                  <a:lnTo>
                    <a:pt x="830" y="2674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6" y="2784"/>
                  </a:lnTo>
                  <a:lnTo>
                    <a:pt x="1531" y="2784"/>
                  </a:lnTo>
                  <a:lnTo>
                    <a:pt x="1678" y="2766"/>
                  </a:lnTo>
                  <a:lnTo>
                    <a:pt x="1807" y="2729"/>
                  </a:lnTo>
                  <a:lnTo>
                    <a:pt x="1936" y="2692"/>
                  </a:lnTo>
                  <a:lnTo>
                    <a:pt x="2066" y="2618"/>
                  </a:lnTo>
                  <a:lnTo>
                    <a:pt x="2176" y="2563"/>
                  </a:lnTo>
                  <a:lnTo>
                    <a:pt x="2287" y="2471"/>
                  </a:lnTo>
                  <a:lnTo>
                    <a:pt x="2397" y="2397"/>
                  </a:lnTo>
                  <a:lnTo>
                    <a:pt x="2471" y="2286"/>
                  </a:lnTo>
                  <a:lnTo>
                    <a:pt x="2563" y="2176"/>
                  </a:lnTo>
                  <a:lnTo>
                    <a:pt x="2619" y="2065"/>
                  </a:lnTo>
                  <a:lnTo>
                    <a:pt x="2692" y="1936"/>
                  </a:lnTo>
                  <a:lnTo>
                    <a:pt x="2729" y="1807"/>
                  </a:lnTo>
                  <a:lnTo>
                    <a:pt x="2766" y="1678"/>
                  </a:lnTo>
                  <a:lnTo>
                    <a:pt x="2785" y="1530"/>
                  </a:lnTo>
                  <a:lnTo>
                    <a:pt x="2785" y="1383"/>
                  </a:lnTo>
                  <a:lnTo>
                    <a:pt x="2785" y="1235"/>
                  </a:lnTo>
                  <a:lnTo>
                    <a:pt x="2766" y="1106"/>
                  </a:lnTo>
                  <a:lnTo>
                    <a:pt x="2729" y="977"/>
                  </a:lnTo>
                  <a:lnTo>
                    <a:pt x="2692" y="848"/>
                  </a:lnTo>
                  <a:lnTo>
                    <a:pt x="2619" y="719"/>
                  </a:lnTo>
                  <a:lnTo>
                    <a:pt x="2563" y="609"/>
                  </a:lnTo>
                  <a:lnTo>
                    <a:pt x="2490" y="498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5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5"/>
                  </a:lnTo>
                  <a:lnTo>
                    <a:pt x="1715" y="1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2"/>
            <p:cNvSpPr/>
            <p:nvPr/>
          </p:nvSpPr>
          <p:spPr>
            <a:xfrm>
              <a:off x="5548925" y="1030025"/>
              <a:ext cx="71025" cy="71025"/>
            </a:xfrm>
            <a:custGeom>
              <a:avLst/>
              <a:gdLst/>
              <a:ahLst/>
              <a:cxnLst/>
              <a:rect l="l" t="t" r="r" b="b"/>
              <a:pathLst>
                <a:path w="2841" h="2841" extrusionOk="0">
                  <a:moveTo>
                    <a:pt x="1476" y="1"/>
                  </a:moveTo>
                  <a:lnTo>
                    <a:pt x="1310" y="19"/>
                  </a:lnTo>
                  <a:lnTo>
                    <a:pt x="1162" y="19"/>
                  </a:lnTo>
                  <a:lnTo>
                    <a:pt x="1033" y="56"/>
                  </a:lnTo>
                  <a:lnTo>
                    <a:pt x="904" y="111"/>
                  </a:lnTo>
                  <a:lnTo>
                    <a:pt x="775" y="167"/>
                  </a:lnTo>
                  <a:lnTo>
                    <a:pt x="646" y="222"/>
                  </a:lnTo>
                  <a:lnTo>
                    <a:pt x="536" y="314"/>
                  </a:lnTo>
                  <a:lnTo>
                    <a:pt x="425" y="406"/>
                  </a:lnTo>
                  <a:lnTo>
                    <a:pt x="333" y="499"/>
                  </a:lnTo>
                  <a:lnTo>
                    <a:pt x="259" y="609"/>
                  </a:lnTo>
                  <a:lnTo>
                    <a:pt x="185" y="738"/>
                  </a:lnTo>
                  <a:lnTo>
                    <a:pt x="112" y="849"/>
                  </a:lnTo>
                  <a:lnTo>
                    <a:pt x="75" y="996"/>
                  </a:lnTo>
                  <a:lnTo>
                    <a:pt x="38" y="1126"/>
                  </a:lnTo>
                  <a:lnTo>
                    <a:pt x="19" y="1273"/>
                  </a:lnTo>
                  <a:lnTo>
                    <a:pt x="1" y="1421"/>
                  </a:lnTo>
                  <a:lnTo>
                    <a:pt x="19" y="1568"/>
                  </a:lnTo>
                  <a:lnTo>
                    <a:pt x="38" y="1716"/>
                  </a:lnTo>
                  <a:lnTo>
                    <a:pt x="75" y="1845"/>
                  </a:lnTo>
                  <a:lnTo>
                    <a:pt x="112" y="1974"/>
                  </a:lnTo>
                  <a:lnTo>
                    <a:pt x="167" y="2103"/>
                  </a:lnTo>
                  <a:lnTo>
                    <a:pt x="241" y="2213"/>
                  </a:lnTo>
                  <a:lnTo>
                    <a:pt x="314" y="2324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601"/>
                  </a:lnTo>
                  <a:lnTo>
                    <a:pt x="738" y="2656"/>
                  </a:lnTo>
                  <a:lnTo>
                    <a:pt x="849" y="2730"/>
                  </a:lnTo>
                  <a:lnTo>
                    <a:pt x="978" y="2767"/>
                  </a:lnTo>
                  <a:lnTo>
                    <a:pt x="1126" y="2803"/>
                  </a:lnTo>
                  <a:lnTo>
                    <a:pt x="1255" y="2822"/>
                  </a:lnTo>
                  <a:lnTo>
                    <a:pt x="1402" y="2840"/>
                  </a:lnTo>
                  <a:lnTo>
                    <a:pt x="1550" y="2840"/>
                  </a:lnTo>
                  <a:lnTo>
                    <a:pt x="1697" y="2822"/>
                  </a:lnTo>
                  <a:lnTo>
                    <a:pt x="1826" y="2785"/>
                  </a:lnTo>
                  <a:lnTo>
                    <a:pt x="1955" y="2730"/>
                  </a:lnTo>
                  <a:lnTo>
                    <a:pt x="2084" y="2674"/>
                  </a:lnTo>
                  <a:lnTo>
                    <a:pt x="2195" y="2619"/>
                  </a:lnTo>
                  <a:lnTo>
                    <a:pt x="2306" y="2527"/>
                  </a:lnTo>
                  <a:lnTo>
                    <a:pt x="2416" y="2453"/>
                  </a:lnTo>
                  <a:lnTo>
                    <a:pt x="2508" y="2342"/>
                  </a:lnTo>
                  <a:lnTo>
                    <a:pt x="2582" y="2250"/>
                  </a:lnTo>
                  <a:lnTo>
                    <a:pt x="2656" y="2121"/>
                  </a:lnTo>
                  <a:lnTo>
                    <a:pt x="2711" y="2011"/>
                  </a:lnTo>
                  <a:lnTo>
                    <a:pt x="2767" y="1882"/>
                  </a:lnTo>
                  <a:lnTo>
                    <a:pt x="2803" y="1734"/>
                  </a:lnTo>
                  <a:lnTo>
                    <a:pt x="2822" y="1605"/>
                  </a:lnTo>
                  <a:lnTo>
                    <a:pt x="2840" y="1457"/>
                  </a:lnTo>
                  <a:lnTo>
                    <a:pt x="2840" y="1310"/>
                  </a:lnTo>
                  <a:lnTo>
                    <a:pt x="2822" y="1162"/>
                  </a:lnTo>
                  <a:lnTo>
                    <a:pt x="2785" y="1033"/>
                  </a:lnTo>
                  <a:lnTo>
                    <a:pt x="2748" y="904"/>
                  </a:lnTo>
                  <a:lnTo>
                    <a:pt x="2693" y="775"/>
                  </a:lnTo>
                  <a:lnTo>
                    <a:pt x="2619" y="665"/>
                  </a:lnTo>
                  <a:lnTo>
                    <a:pt x="2545" y="554"/>
                  </a:lnTo>
                  <a:lnTo>
                    <a:pt x="2453" y="443"/>
                  </a:lnTo>
                  <a:lnTo>
                    <a:pt x="2361" y="351"/>
                  </a:lnTo>
                  <a:lnTo>
                    <a:pt x="2250" y="277"/>
                  </a:lnTo>
                  <a:lnTo>
                    <a:pt x="2140" y="204"/>
                  </a:lnTo>
                  <a:lnTo>
                    <a:pt x="2011" y="130"/>
                  </a:lnTo>
                  <a:lnTo>
                    <a:pt x="1882" y="75"/>
                  </a:lnTo>
                  <a:lnTo>
                    <a:pt x="1753" y="38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2"/>
            <p:cNvSpPr/>
            <p:nvPr/>
          </p:nvSpPr>
          <p:spPr>
            <a:xfrm>
              <a:off x="5338275" y="830900"/>
              <a:ext cx="70100" cy="70100"/>
            </a:xfrm>
            <a:custGeom>
              <a:avLst/>
              <a:gdLst/>
              <a:ahLst/>
              <a:cxnLst/>
              <a:rect l="l" t="t" r="r" b="b"/>
              <a:pathLst>
                <a:path w="2804" h="2804" extrusionOk="0">
                  <a:moveTo>
                    <a:pt x="1218" y="1"/>
                  </a:moveTo>
                  <a:lnTo>
                    <a:pt x="1089" y="37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8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38" y="1107"/>
                  </a:lnTo>
                  <a:lnTo>
                    <a:pt x="1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37"/>
                  </a:lnTo>
                  <a:lnTo>
                    <a:pt x="167" y="2066"/>
                  </a:lnTo>
                  <a:lnTo>
                    <a:pt x="240" y="2195"/>
                  </a:lnTo>
                  <a:lnTo>
                    <a:pt x="314" y="2287"/>
                  </a:lnTo>
                  <a:lnTo>
                    <a:pt x="406" y="2397"/>
                  </a:lnTo>
                  <a:lnTo>
                    <a:pt x="498" y="2490"/>
                  </a:lnTo>
                  <a:lnTo>
                    <a:pt x="609" y="2563"/>
                  </a:lnTo>
                  <a:lnTo>
                    <a:pt x="720" y="2637"/>
                  </a:lnTo>
                  <a:lnTo>
                    <a:pt x="849" y="2692"/>
                  </a:lnTo>
                  <a:lnTo>
                    <a:pt x="978" y="2729"/>
                  </a:lnTo>
                  <a:lnTo>
                    <a:pt x="1107" y="2766"/>
                  </a:lnTo>
                  <a:lnTo>
                    <a:pt x="1254" y="2785"/>
                  </a:lnTo>
                  <a:lnTo>
                    <a:pt x="1402" y="2803"/>
                  </a:lnTo>
                  <a:lnTo>
                    <a:pt x="1549" y="2785"/>
                  </a:lnTo>
                  <a:lnTo>
                    <a:pt x="1697" y="2766"/>
                  </a:lnTo>
                  <a:lnTo>
                    <a:pt x="1826" y="2729"/>
                  </a:lnTo>
                  <a:lnTo>
                    <a:pt x="1955" y="2692"/>
                  </a:lnTo>
                  <a:lnTo>
                    <a:pt x="2084" y="2637"/>
                  </a:lnTo>
                  <a:lnTo>
                    <a:pt x="2195" y="2563"/>
                  </a:lnTo>
                  <a:lnTo>
                    <a:pt x="2305" y="2471"/>
                  </a:lnTo>
                  <a:lnTo>
                    <a:pt x="2398" y="2379"/>
                  </a:lnTo>
                  <a:lnTo>
                    <a:pt x="2490" y="2287"/>
                  </a:lnTo>
                  <a:lnTo>
                    <a:pt x="2564" y="2176"/>
                  </a:lnTo>
                  <a:lnTo>
                    <a:pt x="2637" y="2066"/>
                  </a:lnTo>
                  <a:lnTo>
                    <a:pt x="2693" y="1937"/>
                  </a:lnTo>
                  <a:lnTo>
                    <a:pt x="2748" y="1807"/>
                  </a:lnTo>
                  <a:lnTo>
                    <a:pt x="2766" y="1678"/>
                  </a:lnTo>
                  <a:lnTo>
                    <a:pt x="2785" y="1531"/>
                  </a:lnTo>
                  <a:lnTo>
                    <a:pt x="2803" y="1383"/>
                  </a:lnTo>
                  <a:lnTo>
                    <a:pt x="2785" y="1236"/>
                  </a:lnTo>
                  <a:lnTo>
                    <a:pt x="2766" y="1088"/>
                  </a:lnTo>
                  <a:lnTo>
                    <a:pt x="2730" y="959"/>
                  </a:lnTo>
                  <a:lnTo>
                    <a:pt x="2693" y="830"/>
                  </a:lnTo>
                  <a:lnTo>
                    <a:pt x="2619" y="701"/>
                  </a:lnTo>
                  <a:lnTo>
                    <a:pt x="2545" y="591"/>
                  </a:lnTo>
                  <a:lnTo>
                    <a:pt x="2471" y="480"/>
                  </a:lnTo>
                  <a:lnTo>
                    <a:pt x="2379" y="388"/>
                  </a:lnTo>
                  <a:lnTo>
                    <a:pt x="2287" y="296"/>
                  </a:lnTo>
                  <a:lnTo>
                    <a:pt x="2176" y="222"/>
                  </a:lnTo>
                  <a:lnTo>
                    <a:pt x="2047" y="148"/>
                  </a:lnTo>
                  <a:lnTo>
                    <a:pt x="1937" y="93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2"/>
            <p:cNvSpPr/>
            <p:nvPr/>
          </p:nvSpPr>
          <p:spPr>
            <a:xfrm>
              <a:off x="5104125" y="2971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291" y="0"/>
                  </a:moveTo>
                  <a:lnTo>
                    <a:pt x="1143" y="19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6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58" y="590"/>
                  </a:lnTo>
                  <a:lnTo>
                    <a:pt x="184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9" y="1235"/>
                  </a:lnTo>
                  <a:lnTo>
                    <a:pt x="0" y="1383"/>
                  </a:lnTo>
                  <a:lnTo>
                    <a:pt x="0" y="1530"/>
                  </a:lnTo>
                  <a:lnTo>
                    <a:pt x="19" y="1660"/>
                  </a:lnTo>
                  <a:lnTo>
                    <a:pt x="55" y="1807"/>
                  </a:lnTo>
                  <a:lnTo>
                    <a:pt x="92" y="1936"/>
                  </a:lnTo>
                  <a:lnTo>
                    <a:pt x="148" y="2065"/>
                  </a:lnTo>
                  <a:lnTo>
                    <a:pt x="221" y="2176"/>
                  </a:lnTo>
                  <a:lnTo>
                    <a:pt x="295" y="2286"/>
                  </a:lnTo>
                  <a:lnTo>
                    <a:pt x="387" y="2379"/>
                  </a:lnTo>
                  <a:lnTo>
                    <a:pt x="479" y="2471"/>
                  </a:lnTo>
                  <a:lnTo>
                    <a:pt x="590" y="2563"/>
                  </a:lnTo>
                  <a:lnTo>
                    <a:pt x="701" y="2637"/>
                  </a:lnTo>
                  <a:lnTo>
                    <a:pt x="830" y="2692"/>
                  </a:lnTo>
                  <a:lnTo>
                    <a:pt x="959" y="2729"/>
                  </a:lnTo>
                  <a:lnTo>
                    <a:pt x="1088" y="2766"/>
                  </a:lnTo>
                  <a:lnTo>
                    <a:pt x="1235" y="2803"/>
                  </a:lnTo>
                  <a:lnTo>
                    <a:pt x="1530" y="2803"/>
                  </a:lnTo>
                  <a:lnTo>
                    <a:pt x="1678" y="2784"/>
                  </a:lnTo>
                  <a:lnTo>
                    <a:pt x="1807" y="2747"/>
                  </a:lnTo>
                  <a:lnTo>
                    <a:pt x="1936" y="2711"/>
                  </a:lnTo>
                  <a:lnTo>
                    <a:pt x="2065" y="2655"/>
                  </a:lnTo>
                  <a:lnTo>
                    <a:pt x="2176" y="2581"/>
                  </a:lnTo>
                  <a:lnTo>
                    <a:pt x="2286" y="2508"/>
                  </a:lnTo>
                  <a:lnTo>
                    <a:pt x="2397" y="2415"/>
                  </a:lnTo>
                  <a:lnTo>
                    <a:pt x="2471" y="2323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715"/>
                  </a:lnTo>
                  <a:lnTo>
                    <a:pt x="2803" y="1567"/>
                  </a:lnTo>
                  <a:lnTo>
                    <a:pt x="2803" y="1420"/>
                  </a:lnTo>
                  <a:lnTo>
                    <a:pt x="2803" y="1272"/>
                  </a:lnTo>
                  <a:lnTo>
                    <a:pt x="2784" y="1143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6"/>
                  </a:lnTo>
                  <a:lnTo>
                    <a:pt x="2415" y="424"/>
                  </a:lnTo>
                  <a:lnTo>
                    <a:pt x="2323" y="332"/>
                  </a:lnTo>
                  <a:lnTo>
                    <a:pt x="2213" y="240"/>
                  </a:lnTo>
                  <a:lnTo>
                    <a:pt x="2102" y="184"/>
                  </a:lnTo>
                  <a:lnTo>
                    <a:pt x="1991" y="111"/>
                  </a:lnTo>
                  <a:lnTo>
                    <a:pt x="1862" y="74"/>
                  </a:lnTo>
                  <a:lnTo>
                    <a:pt x="1715" y="37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2"/>
            <p:cNvSpPr/>
            <p:nvPr/>
          </p:nvSpPr>
          <p:spPr>
            <a:xfrm>
              <a:off x="5155275" y="470900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39" y="0"/>
                  </a:moveTo>
                  <a:lnTo>
                    <a:pt x="1291" y="19"/>
                  </a:lnTo>
                  <a:lnTo>
                    <a:pt x="1144" y="37"/>
                  </a:lnTo>
                  <a:lnTo>
                    <a:pt x="1015" y="56"/>
                  </a:lnTo>
                  <a:lnTo>
                    <a:pt x="886" y="111"/>
                  </a:lnTo>
                  <a:lnTo>
                    <a:pt x="757" y="166"/>
                  </a:lnTo>
                  <a:lnTo>
                    <a:pt x="646" y="222"/>
                  </a:lnTo>
                  <a:lnTo>
                    <a:pt x="535" y="314"/>
                  </a:lnTo>
                  <a:lnTo>
                    <a:pt x="425" y="387"/>
                  </a:lnTo>
                  <a:lnTo>
                    <a:pt x="333" y="498"/>
                  </a:lnTo>
                  <a:lnTo>
                    <a:pt x="259" y="590"/>
                  </a:lnTo>
                  <a:lnTo>
                    <a:pt x="185" y="719"/>
                  </a:lnTo>
                  <a:lnTo>
                    <a:pt x="130" y="830"/>
                  </a:lnTo>
                  <a:lnTo>
                    <a:pt x="74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111" y="1955"/>
                  </a:lnTo>
                  <a:lnTo>
                    <a:pt x="167" y="2065"/>
                  </a:lnTo>
                  <a:lnTo>
                    <a:pt x="222" y="2194"/>
                  </a:lnTo>
                  <a:lnTo>
                    <a:pt x="314" y="2305"/>
                  </a:lnTo>
                  <a:lnTo>
                    <a:pt x="388" y="2397"/>
                  </a:lnTo>
                  <a:lnTo>
                    <a:pt x="499" y="2489"/>
                  </a:lnTo>
                  <a:lnTo>
                    <a:pt x="591" y="2582"/>
                  </a:lnTo>
                  <a:lnTo>
                    <a:pt x="720" y="2637"/>
                  </a:lnTo>
                  <a:lnTo>
                    <a:pt x="830" y="2711"/>
                  </a:lnTo>
                  <a:lnTo>
                    <a:pt x="960" y="2748"/>
                  </a:lnTo>
                  <a:lnTo>
                    <a:pt x="1107" y="2784"/>
                  </a:lnTo>
                  <a:lnTo>
                    <a:pt x="1236" y="2821"/>
                  </a:lnTo>
                  <a:lnTo>
                    <a:pt x="1531" y="2821"/>
                  </a:lnTo>
                  <a:lnTo>
                    <a:pt x="1679" y="2803"/>
                  </a:lnTo>
                  <a:lnTo>
                    <a:pt x="1808" y="2766"/>
                  </a:lnTo>
                  <a:lnTo>
                    <a:pt x="1937" y="2729"/>
                  </a:lnTo>
                  <a:lnTo>
                    <a:pt x="2066" y="2674"/>
                  </a:lnTo>
                  <a:lnTo>
                    <a:pt x="2195" y="2600"/>
                  </a:lnTo>
                  <a:lnTo>
                    <a:pt x="2305" y="2526"/>
                  </a:lnTo>
                  <a:lnTo>
                    <a:pt x="2398" y="2434"/>
                  </a:lnTo>
                  <a:lnTo>
                    <a:pt x="2490" y="2342"/>
                  </a:lnTo>
                  <a:lnTo>
                    <a:pt x="2582" y="2231"/>
                  </a:lnTo>
                  <a:lnTo>
                    <a:pt x="2637" y="2121"/>
                  </a:lnTo>
                  <a:lnTo>
                    <a:pt x="2711" y="1992"/>
                  </a:lnTo>
                  <a:lnTo>
                    <a:pt x="2748" y="1863"/>
                  </a:lnTo>
                  <a:lnTo>
                    <a:pt x="2785" y="1733"/>
                  </a:lnTo>
                  <a:lnTo>
                    <a:pt x="2822" y="1586"/>
                  </a:lnTo>
                  <a:lnTo>
                    <a:pt x="2822" y="1438"/>
                  </a:lnTo>
                  <a:lnTo>
                    <a:pt x="2822" y="1291"/>
                  </a:lnTo>
                  <a:lnTo>
                    <a:pt x="2803" y="1143"/>
                  </a:lnTo>
                  <a:lnTo>
                    <a:pt x="2766" y="1014"/>
                  </a:lnTo>
                  <a:lnTo>
                    <a:pt x="2730" y="885"/>
                  </a:lnTo>
                  <a:lnTo>
                    <a:pt x="2674" y="756"/>
                  </a:lnTo>
                  <a:lnTo>
                    <a:pt x="2600" y="646"/>
                  </a:lnTo>
                  <a:lnTo>
                    <a:pt x="2527" y="535"/>
                  </a:lnTo>
                  <a:lnTo>
                    <a:pt x="2435" y="424"/>
                  </a:lnTo>
                  <a:lnTo>
                    <a:pt x="2342" y="332"/>
                  </a:lnTo>
                  <a:lnTo>
                    <a:pt x="2232" y="258"/>
                  </a:lnTo>
                  <a:lnTo>
                    <a:pt x="2121" y="185"/>
                  </a:lnTo>
                  <a:lnTo>
                    <a:pt x="1992" y="129"/>
                  </a:lnTo>
                  <a:lnTo>
                    <a:pt x="1863" y="74"/>
                  </a:lnTo>
                  <a:lnTo>
                    <a:pt x="1734" y="37"/>
                  </a:lnTo>
                  <a:lnTo>
                    <a:pt x="1586" y="1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2"/>
            <p:cNvSpPr/>
            <p:nvPr/>
          </p:nvSpPr>
          <p:spPr>
            <a:xfrm>
              <a:off x="6317350" y="1330125"/>
              <a:ext cx="69625" cy="70075"/>
            </a:xfrm>
            <a:custGeom>
              <a:avLst/>
              <a:gdLst/>
              <a:ahLst/>
              <a:cxnLst/>
              <a:rect l="l" t="t" r="r" b="b"/>
              <a:pathLst>
                <a:path w="2785" h="2803" extrusionOk="0">
                  <a:moveTo>
                    <a:pt x="1438" y="0"/>
                  </a:moveTo>
                  <a:lnTo>
                    <a:pt x="1291" y="19"/>
                  </a:lnTo>
                  <a:lnTo>
                    <a:pt x="1143" y="19"/>
                  </a:lnTo>
                  <a:lnTo>
                    <a:pt x="1014" y="55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4" y="387"/>
                  </a:lnTo>
                  <a:lnTo>
                    <a:pt x="332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6" y="940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64"/>
                  </a:lnTo>
                  <a:lnTo>
                    <a:pt x="0" y="1512"/>
                  </a:lnTo>
                  <a:lnTo>
                    <a:pt x="19" y="1660"/>
                  </a:lnTo>
                  <a:lnTo>
                    <a:pt x="37" y="1807"/>
                  </a:lnTo>
                  <a:lnTo>
                    <a:pt x="92" y="1936"/>
                  </a:lnTo>
                  <a:lnTo>
                    <a:pt x="148" y="2047"/>
                  </a:lnTo>
                  <a:lnTo>
                    <a:pt x="203" y="2176"/>
                  </a:lnTo>
                  <a:lnTo>
                    <a:pt x="295" y="2286"/>
                  </a:lnTo>
                  <a:lnTo>
                    <a:pt x="369" y="2379"/>
                  </a:lnTo>
                  <a:lnTo>
                    <a:pt x="480" y="2471"/>
                  </a:lnTo>
                  <a:lnTo>
                    <a:pt x="572" y="2563"/>
                  </a:lnTo>
                  <a:lnTo>
                    <a:pt x="701" y="2637"/>
                  </a:lnTo>
                  <a:lnTo>
                    <a:pt x="812" y="2692"/>
                  </a:lnTo>
                  <a:lnTo>
                    <a:pt x="941" y="2729"/>
                  </a:lnTo>
                  <a:lnTo>
                    <a:pt x="1088" y="2766"/>
                  </a:lnTo>
                  <a:lnTo>
                    <a:pt x="1217" y="2803"/>
                  </a:lnTo>
                  <a:lnTo>
                    <a:pt x="1512" y="2803"/>
                  </a:lnTo>
                  <a:lnTo>
                    <a:pt x="1660" y="2784"/>
                  </a:lnTo>
                  <a:lnTo>
                    <a:pt x="1789" y="2747"/>
                  </a:lnTo>
                  <a:lnTo>
                    <a:pt x="1936" y="2710"/>
                  </a:lnTo>
                  <a:lnTo>
                    <a:pt x="2047" y="2655"/>
                  </a:lnTo>
                  <a:lnTo>
                    <a:pt x="2176" y="2581"/>
                  </a:lnTo>
                  <a:lnTo>
                    <a:pt x="2268" y="2508"/>
                  </a:lnTo>
                  <a:lnTo>
                    <a:pt x="2379" y="2415"/>
                  </a:lnTo>
                  <a:lnTo>
                    <a:pt x="2471" y="2323"/>
                  </a:lnTo>
                  <a:lnTo>
                    <a:pt x="2545" y="2213"/>
                  </a:lnTo>
                  <a:lnTo>
                    <a:pt x="2618" y="2084"/>
                  </a:lnTo>
                  <a:lnTo>
                    <a:pt x="2674" y="1973"/>
                  </a:lnTo>
                  <a:lnTo>
                    <a:pt x="2729" y="1844"/>
                  </a:lnTo>
                  <a:lnTo>
                    <a:pt x="2766" y="1696"/>
                  </a:lnTo>
                  <a:lnTo>
                    <a:pt x="2784" y="1567"/>
                  </a:lnTo>
                  <a:lnTo>
                    <a:pt x="2784" y="1420"/>
                  </a:lnTo>
                  <a:lnTo>
                    <a:pt x="2784" y="1272"/>
                  </a:lnTo>
                  <a:lnTo>
                    <a:pt x="2766" y="1125"/>
                  </a:lnTo>
                  <a:lnTo>
                    <a:pt x="2729" y="996"/>
                  </a:lnTo>
                  <a:lnTo>
                    <a:pt x="2692" y="867"/>
                  </a:lnTo>
                  <a:lnTo>
                    <a:pt x="2637" y="756"/>
                  </a:lnTo>
                  <a:lnTo>
                    <a:pt x="2563" y="627"/>
                  </a:lnTo>
                  <a:lnTo>
                    <a:pt x="2489" y="535"/>
                  </a:lnTo>
                  <a:lnTo>
                    <a:pt x="2397" y="424"/>
                  </a:lnTo>
                  <a:lnTo>
                    <a:pt x="2305" y="332"/>
                  </a:lnTo>
                  <a:lnTo>
                    <a:pt x="2213" y="258"/>
                  </a:lnTo>
                  <a:lnTo>
                    <a:pt x="2102" y="184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86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2"/>
            <p:cNvSpPr/>
            <p:nvPr/>
          </p:nvSpPr>
          <p:spPr>
            <a:xfrm>
              <a:off x="6237150" y="1315825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272" y="0"/>
                  </a:moveTo>
                  <a:lnTo>
                    <a:pt x="1125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8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3" y="498"/>
                  </a:lnTo>
                  <a:lnTo>
                    <a:pt x="240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54"/>
                  </a:lnTo>
                  <a:lnTo>
                    <a:pt x="0" y="1402"/>
                  </a:lnTo>
                  <a:lnTo>
                    <a:pt x="0" y="1549"/>
                  </a:lnTo>
                  <a:lnTo>
                    <a:pt x="18" y="1678"/>
                  </a:lnTo>
                  <a:lnTo>
                    <a:pt x="55" y="1826"/>
                  </a:lnTo>
                  <a:lnTo>
                    <a:pt x="92" y="1955"/>
                  </a:lnTo>
                  <a:lnTo>
                    <a:pt x="148" y="2084"/>
                  </a:lnTo>
                  <a:lnTo>
                    <a:pt x="221" y="2195"/>
                  </a:lnTo>
                  <a:lnTo>
                    <a:pt x="295" y="2305"/>
                  </a:lnTo>
                  <a:lnTo>
                    <a:pt x="387" y="2397"/>
                  </a:lnTo>
                  <a:lnTo>
                    <a:pt x="498" y="2490"/>
                  </a:lnTo>
                  <a:lnTo>
                    <a:pt x="608" y="2582"/>
                  </a:lnTo>
                  <a:lnTo>
                    <a:pt x="719" y="2637"/>
                  </a:lnTo>
                  <a:lnTo>
                    <a:pt x="848" y="2711"/>
                  </a:lnTo>
                  <a:lnTo>
                    <a:pt x="977" y="2748"/>
                  </a:lnTo>
                  <a:lnTo>
                    <a:pt x="1106" y="2785"/>
                  </a:lnTo>
                  <a:lnTo>
                    <a:pt x="1254" y="2803"/>
                  </a:lnTo>
                  <a:lnTo>
                    <a:pt x="1401" y="2822"/>
                  </a:lnTo>
                  <a:lnTo>
                    <a:pt x="1549" y="2803"/>
                  </a:lnTo>
                  <a:lnTo>
                    <a:pt x="1678" y="2785"/>
                  </a:lnTo>
                  <a:lnTo>
                    <a:pt x="1825" y="2748"/>
                  </a:lnTo>
                  <a:lnTo>
                    <a:pt x="1954" y="2711"/>
                  </a:lnTo>
                  <a:lnTo>
                    <a:pt x="2065" y="2656"/>
                  </a:lnTo>
                  <a:lnTo>
                    <a:pt x="2194" y="2582"/>
                  </a:lnTo>
                  <a:lnTo>
                    <a:pt x="2305" y="2508"/>
                  </a:lnTo>
                  <a:lnTo>
                    <a:pt x="2397" y="2416"/>
                  </a:lnTo>
                  <a:lnTo>
                    <a:pt x="2489" y="2324"/>
                  </a:lnTo>
                  <a:lnTo>
                    <a:pt x="2563" y="2213"/>
                  </a:lnTo>
                  <a:lnTo>
                    <a:pt x="2637" y="2102"/>
                  </a:lnTo>
                  <a:lnTo>
                    <a:pt x="2692" y="1973"/>
                  </a:lnTo>
                  <a:lnTo>
                    <a:pt x="2747" y="1844"/>
                  </a:lnTo>
                  <a:lnTo>
                    <a:pt x="2784" y="1697"/>
                  </a:lnTo>
                  <a:lnTo>
                    <a:pt x="2803" y="1568"/>
                  </a:lnTo>
                  <a:lnTo>
                    <a:pt x="2803" y="1420"/>
                  </a:lnTo>
                  <a:lnTo>
                    <a:pt x="2803" y="1273"/>
                  </a:lnTo>
                  <a:lnTo>
                    <a:pt x="2784" y="1125"/>
                  </a:lnTo>
                  <a:lnTo>
                    <a:pt x="2747" y="996"/>
                  </a:lnTo>
                  <a:lnTo>
                    <a:pt x="2710" y="867"/>
                  </a:lnTo>
                  <a:lnTo>
                    <a:pt x="2655" y="738"/>
                  </a:lnTo>
                  <a:lnTo>
                    <a:pt x="2581" y="627"/>
                  </a:lnTo>
                  <a:lnTo>
                    <a:pt x="2508" y="517"/>
                  </a:lnTo>
                  <a:lnTo>
                    <a:pt x="2415" y="406"/>
                  </a:lnTo>
                  <a:lnTo>
                    <a:pt x="2305" y="314"/>
                  </a:lnTo>
                  <a:lnTo>
                    <a:pt x="2213" y="240"/>
                  </a:lnTo>
                  <a:lnTo>
                    <a:pt x="2084" y="166"/>
                  </a:lnTo>
                  <a:lnTo>
                    <a:pt x="1973" y="111"/>
                  </a:lnTo>
                  <a:lnTo>
                    <a:pt x="1844" y="56"/>
                  </a:lnTo>
                  <a:lnTo>
                    <a:pt x="1696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2"/>
            <p:cNvSpPr/>
            <p:nvPr/>
          </p:nvSpPr>
          <p:spPr>
            <a:xfrm>
              <a:off x="6156925" y="13015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73" y="1"/>
                  </a:moveTo>
                  <a:lnTo>
                    <a:pt x="1144" y="19"/>
                  </a:lnTo>
                  <a:lnTo>
                    <a:pt x="996" y="56"/>
                  </a:lnTo>
                  <a:lnTo>
                    <a:pt x="867" y="112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314"/>
                  </a:lnTo>
                  <a:lnTo>
                    <a:pt x="425" y="388"/>
                  </a:lnTo>
                  <a:lnTo>
                    <a:pt x="333" y="499"/>
                  </a:lnTo>
                  <a:lnTo>
                    <a:pt x="240" y="609"/>
                  </a:lnTo>
                  <a:lnTo>
                    <a:pt x="185" y="720"/>
                  </a:lnTo>
                  <a:lnTo>
                    <a:pt x="111" y="849"/>
                  </a:lnTo>
                  <a:lnTo>
                    <a:pt x="75" y="978"/>
                  </a:lnTo>
                  <a:lnTo>
                    <a:pt x="38" y="1107"/>
                  </a:lnTo>
                  <a:lnTo>
                    <a:pt x="19" y="1255"/>
                  </a:lnTo>
                  <a:lnTo>
                    <a:pt x="1" y="1402"/>
                  </a:lnTo>
                  <a:lnTo>
                    <a:pt x="19" y="1550"/>
                  </a:lnTo>
                  <a:lnTo>
                    <a:pt x="38" y="1679"/>
                  </a:lnTo>
                  <a:lnTo>
                    <a:pt x="56" y="1826"/>
                  </a:lnTo>
                  <a:lnTo>
                    <a:pt x="111" y="1955"/>
                  </a:lnTo>
                  <a:lnTo>
                    <a:pt x="167" y="2084"/>
                  </a:lnTo>
                  <a:lnTo>
                    <a:pt x="240" y="2195"/>
                  </a:lnTo>
                  <a:lnTo>
                    <a:pt x="314" y="2306"/>
                  </a:lnTo>
                  <a:lnTo>
                    <a:pt x="406" y="2398"/>
                  </a:lnTo>
                  <a:lnTo>
                    <a:pt x="499" y="2490"/>
                  </a:lnTo>
                  <a:lnTo>
                    <a:pt x="609" y="2582"/>
                  </a:lnTo>
                  <a:lnTo>
                    <a:pt x="720" y="2638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07" y="2785"/>
                  </a:lnTo>
                  <a:lnTo>
                    <a:pt x="1255" y="2804"/>
                  </a:lnTo>
                  <a:lnTo>
                    <a:pt x="1402" y="2822"/>
                  </a:lnTo>
                  <a:lnTo>
                    <a:pt x="1550" y="2804"/>
                  </a:lnTo>
                  <a:lnTo>
                    <a:pt x="1697" y="2785"/>
                  </a:lnTo>
                  <a:lnTo>
                    <a:pt x="1826" y="2767"/>
                  </a:lnTo>
                  <a:lnTo>
                    <a:pt x="1955" y="2711"/>
                  </a:lnTo>
                  <a:lnTo>
                    <a:pt x="2084" y="2656"/>
                  </a:lnTo>
                  <a:lnTo>
                    <a:pt x="2195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8" y="2324"/>
                  </a:lnTo>
                  <a:lnTo>
                    <a:pt x="2582" y="2213"/>
                  </a:lnTo>
                  <a:lnTo>
                    <a:pt x="2656" y="2103"/>
                  </a:lnTo>
                  <a:lnTo>
                    <a:pt x="2711" y="1974"/>
                  </a:lnTo>
                  <a:lnTo>
                    <a:pt x="2767" y="1845"/>
                  </a:lnTo>
                  <a:lnTo>
                    <a:pt x="2803" y="1716"/>
                  </a:lnTo>
                  <a:lnTo>
                    <a:pt x="2822" y="1568"/>
                  </a:lnTo>
                  <a:lnTo>
                    <a:pt x="2822" y="1421"/>
                  </a:lnTo>
                  <a:lnTo>
                    <a:pt x="2822" y="1273"/>
                  </a:lnTo>
                  <a:lnTo>
                    <a:pt x="2803" y="1126"/>
                  </a:lnTo>
                  <a:lnTo>
                    <a:pt x="2767" y="997"/>
                  </a:lnTo>
                  <a:lnTo>
                    <a:pt x="2730" y="867"/>
                  </a:lnTo>
                  <a:lnTo>
                    <a:pt x="2656" y="738"/>
                  </a:lnTo>
                  <a:lnTo>
                    <a:pt x="2601" y="628"/>
                  </a:lnTo>
                  <a:lnTo>
                    <a:pt x="2508" y="517"/>
                  </a:lnTo>
                  <a:lnTo>
                    <a:pt x="2435" y="407"/>
                  </a:lnTo>
                  <a:lnTo>
                    <a:pt x="2324" y="314"/>
                  </a:lnTo>
                  <a:lnTo>
                    <a:pt x="2213" y="241"/>
                  </a:lnTo>
                  <a:lnTo>
                    <a:pt x="2103" y="167"/>
                  </a:lnTo>
                  <a:lnTo>
                    <a:pt x="1974" y="112"/>
                  </a:lnTo>
                  <a:lnTo>
                    <a:pt x="1845" y="56"/>
                  </a:lnTo>
                  <a:lnTo>
                    <a:pt x="1716" y="3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2"/>
            <p:cNvSpPr/>
            <p:nvPr/>
          </p:nvSpPr>
          <p:spPr>
            <a:xfrm>
              <a:off x="6077175" y="1287250"/>
              <a:ext cx="70575" cy="70550"/>
            </a:xfrm>
            <a:custGeom>
              <a:avLst/>
              <a:gdLst/>
              <a:ahLst/>
              <a:cxnLst/>
              <a:rect l="l" t="t" r="r" b="b"/>
              <a:pathLst>
                <a:path w="2823" h="2822" extrusionOk="0">
                  <a:moveTo>
                    <a:pt x="1255" y="0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609"/>
                  </a:lnTo>
                  <a:lnTo>
                    <a:pt x="167" y="738"/>
                  </a:lnTo>
                  <a:lnTo>
                    <a:pt x="112" y="848"/>
                  </a:lnTo>
                  <a:lnTo>
                    <a:pt x="56" y="978"/>
                  </a:lnTo>
                  <a:lnTo>
                    <a:pt x="19" y="1125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" y="1549"/>
                  </a:lnTo>
                  <a:lnTo>
                    <a:pt x="19" y="1697"/>
                  </a:lnTo>
                  <a:lnTo>
                    <a:pt x="56" y="1844"/>
                  </a:lnTo>
                  <a:lnTo>
                    <a:pt x="112" y="1973"/>
                  </a:lnTo>
                  <a:lnTo>
                    <a:pt x="167" y="2084"/>
                  </a:lnTo>
                  <a:lnTo>
                    <a:pt x="241" y="2213"/>
                  </a:lnTo>
                  <a:lnTo>
                    <a:pt x="314" y="2305"/>
                  </a:lnTo>
                  <a:lnTo>
                    <a:pt x="407" y="2416"/>
                  </a:lnTo>
                  <a:lnTo>
                    <a:pt x="499" y="2508"/>
                  </a:lnTo>
                  <a:lnTo>
                    <a:pt x="609" y="2582"/>
                  </a:lnTo>
                  <a:lnTo>
                    <a:pt x="739" y="2655"/>
                  </a:lnTo>
                  <a:lnTo>
                    <a:pt x="849" y="2711"/>
                  </a:lnTo>
                  <a:lnTo>
                    <a:pt x="978" y="2748"/>
                  </a:lnTo>
                  <a:lnTo>
                    <a:pt x="1126" y="2784"/>
                  </a:lnTo>
                  <a:lnTo>
                    <a:pt x="1273" y="2803"/>
                  </a:lnTo>
                  <a:lnTo>
                    <a:pt x="1402" y="2821"/>
                  </a:lnTo>
                  <a:lnTo>
                    <a:pt x="1550" y="2803"/>
                  </a:lnTo>
                  <a:lnTo>
                    <a:pt x="1697" y="2784"/>
                  </a:lnTo>
                  <a:lnTo>
                    <a:pt x="1845" y="2748"/>
                  </a:lnTo>
                  <a:lnTo>
                    <a:pt x="1974" y="2711"/>
                  </a:lnTo>
                  <a:lnTo>
                    <a:pt x="2085" y="2655"/>
                  </a:lnTo>
                  <a:lnTo>
                    <a:pt x="2214" y="2582"/>
                  </a:lnTo>
                  <a:lnTo>
                    <a:pt x="2306" y="2508"/>
                  </a:lnTo>
                  <a:lnTo>
                    <a:pt x="2416" y="2416"/>
                  </a:lnTo>
                  <a:lnTo>
                    <a:pt x="2509" y="2305"/>
                  </a:lnTo>
                  <a:lnTo>
                    <a:pt x="2582" y="2194"/>
                  </a:lnTo>
                  <a:lnTo>
                    <a:pt x="2656" y="2084"/>
                  </a:lnTo>
                  <a:lnTo>
                    <a:pt x="2711" y="1955"/>
                  </a:lnTo>
                  <a:lnTo>
                    <a:pt x="2748" y="1826"/>
                  </a:lnTo>
                  <a:lnTo>
                    <a:pt x="2785" y="1697"/>
                  </a:lnTo>
                  <a:lnTo>
                    <a:pt x="2804" y="1549"/>
                  </a:lnTo>
                  <a:lnTo>
                    <a:pt x="2822" y="1402"/>
                  </a:lnTo>
                  <a:lnTo>
                    <a:pt x="2804" y="1254"/>
                  </a:lnTo>
                  <a:lnTo>
                    <a:pt x="2785" y="1125"/>
                  </a:lnTo>
                  <a:lnTo>
                    <a:pt x="2748" y="978"/>
                  </a:lnTo>
                  <a:lnTo>
                    <a:pt x="2711" y="848"/>
                  </a:lnTo>
                  <a:lnTo>
                    <a:pt x="2656" y="719"/>
                  </a:lnTo>
                  <a:lnTo>
                    <a:pt x="2582" y="609"/>
                  </a:lnTo>
                  <a:lnTo>
                    <a:pt x="2509" y="498"/>
                  </a:lnTo>
                  <a:lnTo>
                    <a:pt x="2416" y="406"/>
                  </a:lnTo>
                  <a:lnTo>
                    <a:pt x="2306" y="314"/>
                  </a:lnTo>
                  <a:lnTo>
                    <a:pt x="2195" y="240"/>
                  </a:lnTo>
                  <a:lnTo>
                    <a:pt x="2085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2"/>
            <p:cNvSpPr/>
            <p:nvPr/>
          </p:nvSpPr>
          <p:spPr>
            <a:xfrm>
              <a:off x="5997450" y="1272950"/>
              <a:ext cx="70075" cy="70550"/>
            </a:xfrm>
            <a:custGeom>
              <a:avLst/>
              <a:gdLst/>
              <a:ahLst/>
              <a:cxnLst/>
              <a:rect l="l" t="t" r="r" b="b"/>
              <a:pathLst>
                <a:path w="2803" h="2822" extrusionOk="0">
                  <a:moveTo>
                    <a:pt x="1383" y="1"/>
                  </a:moveTo>
                  <a:lnTo>
                    <a:pt x="1236" y="19"/>
                  </a:lnTo>
                  <a:lnTo>
                    <a:pt x="1106" y="38"/>
                  </a:lnTo>
                  <a:lnTo>
                    <a:pt x="959" y="74"/>
                  </a:lnTo>
                  <a:lnTo>
                    <a:pt x="830" y="111"/>
                  </a:lnTo>
                  <a:lnTo>
                    <a:pt x="719" y="185"/>
                  </a:lnTo>
                  <a:lnTo>
                    <a:pt x="590" y="240"/>
                  </a:lnTo>
                  <a:lnTo>
                    <a:pt x="498" y="333"/>
                  </a:lnTo>
                  <a:lnTo>
                    <a:pt x="387" y="425"/>
                  </a:lnTo>
                  <a:lnTo>
                    <a:pt x="314" y="517"/>
                  </a:lnTo>
                  <a:lnTo>
                    <a:pt x="221" y="628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19" y="1125"/>
                  </a:lnTo>
                  <a:lnTo>
                    <a:pt x="0" y="1273"/>
                  </a:lnTo>
                  <a:lnTo>
                    <a:pt x="0" y="1420"/>
                  </a:lnTo>
                  <a:lnTo>
                    <a:pt x="0" y="1568"/>
                  </a:lnTo>
                  <a:lnTo>
                    <a:pt x="37" y="1715"/>
                  </a:lnTo>
                  <a:lnTo>
                    <a:pt x="56" y="1845"/>
                  </a:lnTo>
                  <a:lnTo>
                    <a:pt x="111" y="1974"/>
                  </a:lnTo>
                  <a:lnTo>
                    <a:pt x="166" y="2103"/>
                  </a:lnTo>
                  <a:lnTo>
                    <a:pt x="240" y="2213"/>
                  </a:lnTo>
                  <a:lnTo>
                    <a:pt x="314" y="2324"/>
                  </a:lnTo>
                  <a:lnTo>
                    <a:pt x="406" y="2416"/>
                  </a:lnTo>
                  <a:lnTo>
                    <a:pt x="516" y="2508"/>
                  </a:lnTo>
                  <a:lnTo>
                    <a:pt x="609" y="2582"/>
                  </a:lnTo>
                  <a:lnTo>
                    <a:pt x="738" y="2656"/>
                  </a:lnTo>
                  <a:lnTo>
                    <a:pt x="848" y="2711"/>
                  </a:lnTo>
                  <a:lnTo>
                    <a:pt x="996" y="2748"/>
                  </a:lnTo>
                  <a:lnTo>
                    <a:pt x="1125" y="2785"/>
                  </a:lnTo>
                  <a:lnTo>
                    <a:pt x="1272" y="2803"/>
                  </a:lnTo>
                  <a:lnTo>
                    <a:pt x="1420" y="2822"/>
                  </a:lnTo>
                  <a:lnTo>
                    <a:pt x="1567" y="2803"/>
                  </a:lnTo>
                  <a:lnTo>
                    <a:pt x="1697" y="2785"/>
                  </a:lnTo>
                  <a:lnTo>
                    <a:pt x="1844" y="2748"/>
                  </a:lnTo>
                  <a:lnTo>
                    <a:pt x="1973" y="2693"/>
                  </a:lnTo>
                  <a:lnTo>
                    <a:pt x="2084" y="2637"/>
                  </a:lnTo>
                  <a:lnTo>
                    <a:pt x="2213" y="2564"/>
                  </a:lnTo>
                  <a:lnTo>
                    <a:pt x="2305" y="2490"/>
                  </a:lnTo>
                  <a:lnTo>
                    <a:pt x="2416" y="2398"/>
                  </a:lnTo>
                  <a:lnTo>
                    <a:pt x="2489" y="2306"/>
                  </a:lnTo>
                  <a:lnTo>
                    <a:pt x="2582" y="2195"/>
                  </a:lnTo>
                  <a:lnTo>
                    <a:pt x="2637" y="2084"/>
                  </a:lnTo>
                  <a:lnTo>
                    <a:pt x="2711" y="1955"/>
                  </a:lnTo>
                  <a:lnTo>
                    <a:pt x="2747" y="1826"/>
                  </a:lnTo>
                  <a:lnTo>
                    <a:pt x="2784" y="1679"/>
                  </a:lnTo>
                  <a:lnTo>
                    <a:pt x="2803" y="1550"/>
                  </a:lnTo>
                  <a:lnTo>
                    <a:pt x="2803" y="1402"/>
                  </a:lnTo>
                  <a:lnTo>
                    <a:pt x="2803" y="1255"/>
                  </a:lnTo>
                  <a:lnTo>
                    <a:pt x="2766" y="1107"/>
                  </a:lnTo>
                  <a:lnTo>
                    <a:pt x="2747" y="978"/>
                  </a:lnTo>
                  <a:lnTo>
                    <a:pt x="2692" y="849"/>
                  </a:lnTo>
                  <a:lnTo>
                    <a:pt x="2637" y="720"/>
                  </a:lnTo>
                  <a:lnTo>
                    <a:pt x="2563" y="609"/>
                  </a:lnTo>
                  <a:lnTo>
                    <a:pt x="2489" y="499"/>
                  </a:lnTo>
                  <a:lnTo>
                    <a:pt x="2397" y="406"/>
                  </a:lnTo>
                  <a:lnTo>
                    <a:pt x="2287" y="314"/>
                  </a:lnTo>
                  <a:lnTo>
                    <a:pt x="2194" y="240"/>
                  </a:lnTo>
                  <a:lnTo>
                    <a:pt x="2065" y="167"/>
                  </a:lnTo>
                  <a:lnTo>
                    <a:pt x="1955" y="111"/>
                  </a:lnTo>
                  <a:lnTo>
                    <a:pt x="1807" y="56"/>
                  </a:lnTo>
                  <a:lnTo>
                    <a:pt x="1678" y="38"/>
                  </a:lnTo>
                  <a:lnTo>
                    <a:pt x="1531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2"/>
            <p:cNvSpPr/>
            <p:nvPr/>
          </p:nvSpPr>
          <p:spPr>
            <a:xfrm>
              <a:off x="5694600" y="1138825"/>
              <a:ext cx="70550" cy="70550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254" y="0"/>
                  </a:moveTo>
                  <a:lnTo>
                    <a:pt x="1107" y="37"/>
                  </a:lnTo>
                  <a:lnTo>
                    <a:pt x="978" y="74"/>
                  </a:lnTo>
                  <a:lnTo>
                    <a:pt x="848" y="111"/>
                  </a:lnTo>
                  <a:lnTo>
                    <a:pt x="719" y="166"/>
                  </a:lnTo>
                  <a:lnTo>
                    <a:pt x="609" y="240"/>
                  </a:lnTo>
                  <a:lnTo>
                    <a:pt x="498" y="332"/>
                  </a:lnTo>
                  <a:lnTo>
                    <a:pt x="406" y="424"/>
                  </a:lnTo>
                  <a:lnTo>
                    <a:pt x="314" y="516"/>
                  </a:lnTo>
                  <a:lnTo>
                    <a:pt x="240" y="627"/>
                  </a:lnTo>
                  <a:lnTo>
                    <a:pt x="166" y="738"/>
                  </a:lnTo>
                  <a:lnTo>
                    <a:pt x="111" y="867"/>
                  </a:lnTo>
                  <a:lnTo>
                    <a:pt x="56" y="996"/>
                  </a:lnTo>
                  <a:lnTo>
                    <a:pt x="37" y="1125"/>
                  </a:lnTo>
                  <a:lnTo>
                    <a:pt x="19" y="1272"/>
                  </a:lnTo>
                  <a:lnTo>
                    <a:pt x="0" y="1420"/>
                  </a:lnTo>
                  <a:lnTo>
                    <a:pt x="19" y="1567"/>
                  </a:lnTo>
                  <a:lnTo>
                    <a:pt x="37" y="1715"/>
                  </a:lnTo>
                  <a:lnTo>
                    <a:pt x="74" y="1844"/>
                  </a:lnTo>
                  <a:lnTo>
                    <a:pt x="111" y="1973"/>
                  </a:lnTo>
                  <a:lnTo>
                    <a:pt x="185" y="2102"/>
                  </a:lnTo>
                  <a:lnTo>
                    <a:pt x="240" y="2213"/>
                  </a:lnTo>
                  <a:lnTo>
                    <a:pt x="332" y="2323"/>
                  </a:lnTo>
                  <a:lnTo>
                    <a:pt x="424" y="2416"/>
                  </a:lnTo>
                  <a:lnTo>
                    <a:pt x="517" y="2508"/>
                  </a:lnTo>
                  <a:lnTo>
                    <a:pt x="627" y="2582"/>
                  </a:lnTo>
                  <a:lnTo>
                    <a:pt x="738" y="2655"/>
                  </a:lnTo>
                  <a:lnTo>
                    <a:pt x="867" y="2711"/>
                  </a:lnTo>
                  <a:lnTo>
                    <a:pt x="996" y="2766"/>
                  </a:lnTo>
                  <a:lnTo>
                    <a:pt x="1144" y="2784"/>
                  </a:lnTo>
                  <a:lnTo>
                    <a:pt x="1273" y="2821"/>
                  </a:lnTo>
                  <a:lnTo>
                    <a:pt x="1420" y="2821"/>
                  </a:lnTo>
                  <a:lnTo>
                    <a:pt x="1568" y="2803"/>
                  </a:lnTo>
                  <a:lnTo>
                    <a:pt x="1715" y="2784"/>
                  </a:lnTo>
                  <a:lnTo>
                    <a:pt x="1844" y="2748"/>
                  </a:lnTo>
                  <a:lnTo>
                    <a:pt x="1973" y="2711"/>
                  </a:lnTo>
                  <a:lnTo>
                    <a:pt x="2102" y="2655"/>
                  </a:lnTo>
                  <a:lnTo>
                    <a:pt x="2213" y="2582"/>
                  </a:lnTo>
                  <a:lnTo>
                    <a:pt x="2324" y="2489"/>
                  </a:lnTo>
                  <a:lnTo>
                    <a:pt x="2434" y="2397"/>
                  </a:lnTo>
                  <a:lnTo>
                    <a:pt x="2508" y="2305"/>
                  </a:lnTo>
                  <a:lnTo>
                    <a:pt x="2600" y="2194"/>
                  </a:lnTo>
                  <a:lnTo>
                    <a:pt x="2655" y="2084"/>
                  </a:lnTo>
                  <a:lnTo>
                    <a:pt x="2729" y="1955"/>
                  </a:lnTo>
                  <a:lnTo>
                    <a:pt x="2766" y="1826"/>
                  </a:lnTo>
                  <a:lnTo>
                    <a:pt x="2803" y="1678"/>
                  </a:lnTo>
                  <a:lnTo>
                    <a:pt x="2821" y="1549"/>
                  </a:lnTo>
                  <a:lnTo>
                    <a:pt x="2821" y="1402"/>
                  </a:lnTo>
                  <a:lnTo>
                    <a:pt x="2821" y="1254"/>
                  </a:lnTo>
                  <a:lnTo>
                    <a:pt x="2803" y="1107"/>
                  </a:lnTo>
                  <a:lnTo>
                    <a:pt x="2766" y="977"/>
                  </a:lnTo>
                  <a:lnTo>
                    <a:pt x="2711" y="848"/>
                  </a:lnTo>
                  <a:lnTo>
                    <a:pt x="2655" y="719"/>
                  </a:lnTo>
                  <a:lnTo>
                    <a:pt x="2582" y="609"/>
                  </a:lnTo>
                  <a:lnTo>
                    <a:pt x="2508" y="498"/>
                  </a:lnTo>
                  <a:lnTo>
                    <a:pt x="2416" y="406"/>
                  </a:lnTo>
                  <a:lnTo>
                    <a:pt x="2305" y="314"/>
                  </a:lnTo>
                  <a:lnTo>
                    <a:pt x="2194" y="221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2"/>
            <p:cNvSpPr/>
            <p:nvPr/>
          </p:nvSpPr>
          <p:spPr>
            <a:xfrm>
              <a:off x="5207375" y="642825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1254" y="1"/>
                  </a:moveTo>
                  <a:lnTo>
                    <a:pt x="1107" y="19"/>
                  </a:lnTo>
                  <a:lnTo>
                    <a:pt x="977" y="56"/>
                  </a:lnTo>
                  <a:lnTo>
                    <a:pt x="848" y="93"/>
                  </a:lnTo>
                  <a:lnTo>
                    <a:pt x="719" y="167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388"/>
                  </a:lnTo>
                  <a:lnTo>
                    <a:pt x="314" y="499"/>
                  </a:lnTo>
                  <a:lnTo>
                    <a:pt x="221" y="591"/>
                  </a:lnTo>
                  <a:lnTo>
                    <a:pt x="166" y="720"/>
                  </a:lnTo>
                  <a:lnTo>
                    <a:pt x="111" y="830"/>
                  </a:lnTo>
                  <a:lnTo>
                    <a:pt x="56" y="960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4"/>
                  </a:lnTo>
                  <a:lnTo>
                    <a:pt x="0" y="1531"/>
                  </a:lnTo>
                  <a:lnTo>
                    <a:pt x="19" y="1679"/>
                  </a:lnTo>
                  <a:lnTo>
                    <a:pt x="56" y="1808"/>
                  </a:lnTo>
                  <a:lnTo>
                    <a:pt x="111" y="1937"/>
                  </a:lnTo>
                  <a:lnTo>
                    <a:pt x="166" y="2066"/>
                  </a:lnTo>
                  <a:lnTo>
                    <a:pt x="240" y="2176"/>
                  </a:lnTo>
                  <a:lnTo>
                    <a:pt x="314" y="2287"/>
                  </a:lnTo>
                  <a:lnTo>
                    <a:pt x="406" y="2379"/>
                  </a:lnTo>
                  <a:lnTo>
                    <a:pt x="498" y="2471"/>
                  </a:lnTo>
                  <a:lnTo>
                    <a:pt x="609" y="2545"/>
                  </a:lnTo>
                  <a:lnTo>
                    <a:pt x="719" y="2619"/>
                  </a:lnTo>
                  <a:lnTo>
                    <a:pt x="848" y="2674"/>
                  </a:lnTo>
                  <a:lnTo>
                    <a:pt x="977" y="2711"/>
                  </a:lnTo>
                  <a:lnTo>
                    <a:pt x="1107" y="2748"/>
                  </a:lnTo>
                  <a:lnTo>
                    <a:pt x="1254" y="2766"/>
                  </a:lnTo>
                  <a:lnTo>
                    <a:pt x="1402" y="2785"/>
                  </a:lnTo>
                  <a:lnTo>
                    <a:pt x="1549" y="2766"/>
                  </a:lnTo>
                  <a:lnTo>
                    <a:pt x="1697" y="2748"/>
                  </a:lnTo>
                  <a:lnTo>
                    <a:pt x="1826" y="2711"/>
                  </a:lnTo>
                  <a:lnTo>
                    <a:pt x="1955" y="2656"/>
                  </a:lnTo>
                  <a:lnTo>
                    <a:pt x="2065" y="2601"/>
                  </a:lnTo>
                  <a:lnTo>
                    <a:pt x="2194" y="2527"/>
                  </a:lnTo>
                  <a:lnTo>
                    <a:pt x="2287" y="2453"/>
                  </a:lnTo>
                  <a:lnTo>
                    <a:pt x="2397" y="2361"/>
                  </a:lnTo>
                  <a:lnTo>
                    <a:pt x="2471" y="2269"/>
                  </a:lnTo>
                  <a:lnTo>
                    <a:pt x="2563" y="2158"/>
                  </a:lnTo>
                  <a:lnTo>
                    <a:pt x="2618" y="2029"/>
                  </a:lnTo>
                  <a:lnTo>
                    <a:pt x="2674" y="1918"/>
                  </a:lnTo>
                  <a:lnTo>
                    <a:pt x="2729" y="1789"/>
                  </a:lnTo>
                  <a:lnTo>
                    <a:pt x="2748" y="1642"/>
                  </a:lnTo>
                  <a:lnTo>
                    <a:pt x="2766" y="1513"/>
                  </a:lnTo>
                  <a:lnTo>
                    <a:pt x="2766" y="1365"/>
                  </a:lnTo>
                  <a:lnTo>
                    <a:pt x="2766" y="1218"/>
                  </a:lnTo>
                  <a:lnTo>
                    <a:pt x="2748" y="1070"/>
                  </a:lnTo>
                  <a:lnTo>
                    <a:pt x="2711" y="941"/>
                  </a:lnTo>
                  <a:lnTo>
                    <a:pt x="2655" y="812"/>
                  </a:lnTo>
                  <a:lnTo>
                    <a:pt x="2600" y="701"/>
                  </a:lnTo>
                  <a:lnTo>
                    <a:pt x="2545" y="591"/>
                  </a:lnTo>
                  <a:lnTo>
                    <a:pt x="2452" y="480"/>
                  </a:lnTo>
                  <a:lnTo>
                    <a:pt x="2360" y="388"/>
                  </a:lnTo>
                  <a:lnTo>
                    <a:pt x="2268" y="296"/>
                  </a:lnTo>
                  <a:lnTo>
                    <a:pt x="2176" y="222"/>
                  </a:lnTo>
                  <a:lnTo>
                    <a:pt x="2047" y="167"/>
                  </a:lnTo>
                  <a:lnTo>
                    <a:pt x="1936" y="111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2"/>
            <p:cNvSpPr/>
            <p:nvPr/>
          </p:nvSpPr>
          <p:spPr>
            <a:xfrm>
              <a:off x="5404200" y="925400"/>
              <a:ext cx="69625" cy="69175"/>
            </a:xfrm>
            <a:custGeom>
              <a:avLst/>
              <a:gdLst/>
              <a:ahLst/>
              <a:cxnLst/>
              <a:rect l="l" t="t" r="r" b="b"/>
              <a:pathLst>
                <a:path w="2785" h="2767" extrusionOk="0">
                  <a:moveTo>
                    <a:pt x="1254" y="0"/>
                  </a:moveTo>
                  <a:lnTo>
                    <a:pt x="1125" y="19"/>
                  </a:lnTo>
                  <a:lnTo>
                    <a:pt x="978" y="56"/>
                  </a:lnTo>
                  <a:lnTo>
                    <a:pt x="848" y="93"/>
                  </a:lnTo>
                  <a:lnTo>
                    <a:pt x="719" y="148"/>
                  </a:lnTo>
                  <a:lnTo>
                    <a:pt x="609" y="222"/>
                  </a:lnTo>
                  <a:lnTo>
                    <a:pt x="498" y="295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9" y="1660"/>
                  </a:lnTo>
                  <a:lnTo>
                    <a:pt x="56" y="1789"/>
                  </a:lnTo>
                  <a:lnTo>
                    <a:pt x="93" y="1918"/>
                  </a:lnTo>
                  <a:lnTo>
                    <a:pt x="148" y="2047"/>
                  </a:lnTo>
                  <a:lnTo>
                    <a:pt x="222" y="2158"/>
                  </a:lnTo>
                  <a:lnTo>
                    <a:pt x="295" y="2268"/>
                  </a:lnTo>
                  <a:lnTo>
                    <a:pt x="388" y="2360"/>
                  </a:lnTo>
                  <a:lnTo>
                    <a:pt x="480" y="2453"/>
                  </a:lnTo>
                  <a:lnTo>
                    <a:pt x="572" y="2526"/>
                  </a:lnTo>
                  <a:lnTo>
                    <a:pt x="683" y="2600"/>
                  </a:lnTo>
                  <a:lnTo>
                    <a:pt x="812" y="2655"/>
                  </a:lnTo>
                  <a:lnTo>
                    <a:pt x="941" y="2711"/>
                  </a:lnTo>
                  <a:lnTo>
                    <a:pt x="1070" y="2748"/>
                  </a:lnTo>
                  <a:lnTo>
                    <a:pt x="1199" y="2766"/>
                  </a:lnTo>
                  <a:lnTo>
                    <a:pt x="1494" y="2766"/>
                  </a:lnTo>
                  <a:lnTo>
                    <a:pt x="1623" y="2748"/>
                  </a:lnTo>
                  <a:lnTo>
                    <a:pt x="1770" y="2729"/>
                  </a:lnTo>
                  <a:lnTo>
                    <a:pt x="1899" y="2674"/>
                  </a:lnTo>
                  <a:lnTo>
                    <a:pt x="2029" y="2637"/>
                  </a:lnTo>
                  <a:lnTo>
                    <a:pt x="2139" y="2563"/>
                  </a:lnTo>
                  <a:lnTo>
                    <a:pt x="2250" y="2489"/>
                  </a:lnTo>
                  <a:lnTo>
                    <a:pt x="2360" y="2397"/>
                  </a:lnTo>
                  <a:lnTo>
                    <a:pt x="2453" y="2305"/>
                  </a:lnTo>
                  <a:lnTo>
                    <a:pt x="2526" y="2194"/>
                  </a:lnTo>
                  <a:lnTo>
                    <a:pt x="2600" y="2084"/>
                  </a:lnTo>
                  <a:lnTo>
                    <a:pt x="2655" y="1973"/>
                  </a:lnTo>
                  <a:lnTo>
                    <a:pt x="2711" y="1844"/>
                  </a:lnTo>
                  <a:lnTo>
                    <a:pt x="2748" y="1697"/>
                  </a:lnTo>
                  <a:lnTo>
                    <a:pt x="2766" y="1568"/>
                  </a:lnTo>
                  <a:lnTo>
                    <a:pt x="2784" y="1420"/>
                  </a:lnTo>
                  <a:lnTo>
                    <a:pt x="2766" y="1273"/>
                  </a:lnTo>
                  <a:lnTo>
                    <a:pt x="2748" y="1125"/>
                  </a:lnTo>
                  <a:lnTo>
                    <a:pt x="2729" y="996"/>
                  </a:lnTo>
                  <a:lnTo>
                    <a:pt x="2674" y="867"/>
                  </a:lnTo>
                  <a:lnTo>
                    <a:pt x="2619" y="738"/>
                  </a:lnTo>
                  <a:lnTo>
                    <a:pt x="2563" y="627"/>
                  </a:lnTo>
                  <a:lnTo>
                    <a:pt x="2489" y="517"/>
                  </a:lnTo>
                  <a:lnTo>
                    <a:pt x="2397" y="406"/>
                  </a:lnTo>
                  <a:lnTo>
                    <a:pt x="2305" y="314"/>
                  </a:lnTo>
                  <a:lnTo>
                    <a:pt x="2194" y="240"/>
                  </a:lnTo>
                  <a:lnTo>
                    <a:pt x="2084" y="166"/>
                  </a:lnTo>
                  <a:lnTo>
                    <a:pt x="1955" y="111"/>
                  </a:lnTo>
                  <a:lnTo>
                    <a:pt x="1826" y="56"/>
                  </a:lnTo>
                  <a:lnTo>
                    <a:pt x="1697" y="19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2"/>
            <p:cNvSpPr/>
            <p:nvPr/>
          </p:nvSpPr>
          <p:spPr>
            <a:xfrm>
              <a:off x="5470100" y="1016675"/>
              <a:ext cx="68725" cy="69150"/>
            </a:xfrm>
            <a:custGeom>
              <a:avLst/>
              <a:gdLst/>
              <a:ahLst/>
              <a:cxnLst/>
              <a:rect l="l" t="t" r="r" b="b"/>
              <a:pathLst>
                <a:path w="2749" h="2766" extrusionOk="0">
                  <a:moveTo>
                    <a:pt x="1384" y="0"/>
                  </a:moveTo>
                  <a:lnTo>
                    <a:pt x="1236" y="19"/>
                  </a:lnTo>
                  <a:lnTo>
                    <a:pt x="1107" y="37"/>
                  </a:lnTo>
                  <a:lnTo>
                    <a:pt x="978" y="74"/>
                  </a:lnTo>
                  <a:lnTo>
                    <a:pt x="849" y="111"/>
                  </a:lnTo>
                  <a:lnTo>
                    <a:pt x="720" y="166"/>
                  </a:lnTo>
                  <a:lnTo>
                    <a:pt x="609" y="240"/>
                  </a:lnTo>
                  <a:lnTo>
                    <a:pt x="499" y="314"/>
                  </a:lnTo>
                  <a:lnTo>
                    <a:pt x="407" y="406"/>
                  </a:lnTo>
                  <a:lnTo>
                    <a:pt x="314" y="498"/>
                  </a:lnTo>
                  <a:lnTo>
                    <a:pt x="241" y="590"/>
                  </a:lnTo>
                  <a:lnTo>
                    <a:pt x="167" y="701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" y="1217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19" y="1641"/>
                  </a:lnTo>
                  <a:lnTo>
                    <a:pt x="56" y="1770"/>
                  </a:lnTo>
                  <a:lnTo>
                    <a:pt x="93" y="1899"/>
                  </a:lnTo>
                  <a:lnTo>
                    <a:pt x="148" y="2028"/>
                  </a:lnTo>
                  <a:lnTo>
                    <a:pt x="222" y="2139"/>
                  </a:lnTo>
                  <a:lnTo>
                    <a:pt x="296" y="2250"/>
                  </a:lnTo>
                  <a:lnTo>
                    <a:pt x="370" y="2342"/>
                  </a:lnTo>
                  <a:lnTo>
                    <a:pt x="480" y="2434"/>
                  </a:lnTo>
                  <a:lnTo>
                    <a:pt x="573" y="2526"/>
                  </a:lnTo>
                  <a:lnTo>
                    <a:pt x="683" y="2581"/>
                  </a:lnTo>
                  <a:lnTo>
                    <a:pt x="812" y="2655"/>
                  </a:lnTo>
                  <a:lnTo>
                    <a:pt x="923" y="2692"/>
                  </a:lnTo>
                  <a:lnTo>
                    <a:pt x="1070" y="2729"/>
                  </a:lnTo>
                  <a:lnTo>
                    <a:pt x="1199" y="2747"/>
                  </a:lnTo>
                  <a:lnTo>
                    <a:pt x="1347" y="2766"/>
                  </a:lnTo>
                  <a:lnTo>
                    <a:pt x="1494" y="2766"/>
                  </a:lnTo>
                  <a:lnTo>
                    <a:pt x="1624" y="2747"/>
                  </a:lnTo>
                  <a:lnTo>
                    <a:pt x="1771" y="2711"/>
                  </a:lnTo>
                  <a:lnTo>
                    <a:pt x="1900" y="2674"/>
                  </a:lnTo>
                  <a:lnTo>
                    <a:pt x="2011" y="2618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6"/>
                  </a:lnTo>
                  <a:lnTo>
                    <a:pt x="2509" y="2176"/>
                  </a:lnTo>
                  <a:lnTo>
                    <a:pt x="2582" y="2065"/>
                  </a:lnTo>
                  <a:lnTo>
                    <a:pt x="2656" y="1936"/>
                  </a:lnTo>
                  <a:lnTo>
                    <a:pt x="2693" y="1807"/>
                  </a:lnTo>
                  <a:lnTo>
                    <a:pt x="2730" y="1678"/>
                  </a:lnTo>
                  <a:lnTo>
                    <a:pt x="2748" y="1530"/>
                  </a:lnTo>
                  <a:lnTo>
                    <a:pt x="2748" y="1383"/>
                  </a:lnTo>
                  <a:lnTo>
                    <a:pt x="2748" y="1235"/>
                  </a:lnTo>
                  <a:lnTo>
                    <a:pt x="2730" y="1106"/>
                  </a:lnTo>
                  <a:lnTo>
                    <a:pt x="2693" y="977"/>
                  </a:lnTo>
                  <a:lnTo>
                    <a:pt x="2656" y="848"/>
                  </a:lnTo>
                  <a:lnTo>
                    <a:pt x="2601" y="719"/>
                  </a:lnTo>
                  <a:lnTo>
                    <a:pt x="2527" y="609"/>
                  </a:lnTo>
                  <a:lnTo>
                    <a:pt x="2453" y="498"/>
                  </a:lnTo>
                  <a:lnTo>
                    <a:pt x="2361" y="406"/>
                  </a:lnTo>
                  <a:lnTo>
                    <a:pt x="2269" y="314"/>
                  </a:lnTo>
                  <a:lnTo>
                    <a:pt x="2158" y="240"/>
                  </a:lnTo>
                  <a:lnTo>
                    <a:pt x="2048" y="166"/>
                  </a:lnTo>
                  <a:lnTo>
                    <a:pt x="1919" y="111"/>
                  </a:lnTo>
                  <a:lnTo>
                    <a:pt x="1808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2"/>
            <p:cNvSpPr/>
            <p:nvPr/>
          </p:nvSpPr>
          <p:spPr>
            <a:xfrm>
              <a:off x="6397550" y="1363300"/>
              <a:ext cx="3700" cy="32300"/>
            </a:xfrm>
            <a:custGeom>
              <a:avLst/>
              <a:gdLst/>
              <a:ahLst/>
              <a:cxnLst/>
              <a:rect l="l" t="t" r="r" b="b"/>
              <a:pathLst>
                <a:path w="148" h="1292" extrusionOk="0">
                  <a:moveTo>
                    <a:pt x="148" y="1"/>
                  </a:moveTo>
                  <a:lnTo>
                    <a:pt x="93" y="148"/>
                  </a:lnTo>
                  <a:lnTo>
                    <a:pt x="37" y="296"/>
                  </a:lnTo>
                  <a:lnTo>
                    <a:pt x="1" y="443"/>
                  </a:lnTo>
                  <a:lnTo>
                    <a:pt x="1" y="591"/>
                  </a:lnTo>
                  <a:lnTo>
                    <a:pt x="1" y="793"/>
                  </a:lnTo>
                  <a:lnTo>
                    <a:pt x="37" y="959"/>
                  </a:lnTo>
                  <a:lnTo>
                    <a:pt x="74" y="1125"/>
                  </a:lnTo>
                  <a:lnTo>
                    <a:pt x="148" y="129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2"/>
            <p:cNvSpPr/>
            <p:nvPr/>
          </p:nvSpPr>
          <p:spPr>
            <a:xfrm>
              <a:off x="5090275" y="377775"/>
              <a:ext cx="69175" cy="68725"/>
            </a:xfrm>
            <a:custGeom>
              <a:avLst/>
              <a:gdLst/>
              <a:ahLst/>
              <a:cxnLst/>
              <a:rect l="l" t="t" r="r" b="b"/>
              <a:pathLst>
                <a:path w="2767" h="2749" extrusionOk="0">
                  <a:moveTo>
                    <a:pt x="1292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5"/>
                  </a:lnTo>
                  <a:lnTo>
                    <a:pt x="757" y="130"/>
                  </a:lnTo>
                  <a:lnTo>
                    <a:pt x="646" y="204"/>
                  </a:lnTo>
                  <a:lnTo>
                    <a:pt x="536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30" y="794"/>
                  </a:lnTo>
                  <a:lnTo>
                    <a:pt x="75" y="923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7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56" y="1752"/>
                  </a:lnTo>
                  <a:lnTo>
                    <a:pt x="93" y="1881"/>
                  </a:lnTo>
                  <a:lnTo>
                    <a:pt x="148" y="2011"/>
                  </a:lnTo>
                  <a:lnTo>
                    <a:pt x="222" y="2121"/>
                  </a:lnTo>
                  <a:lnTo>
                    <a:pt x="296" y="2232"/>
                  </a:lnTo>
                  <a:lnTo>
                    <a:pt x="388" y="2324"/>
                  </a:lnTo>
                  <a:lnTo>
                    <a:pt x="480" y="2416"/>
                  </a:lnTo>
                  <a:lnTo>
                    <a:pt x="573" y="2508"/>
                  </a:lnTo>
                  <a:lnTo>
                    <a:pt x="683" y="2564"/>
                  </a:lnTo>
                  <a:lnTo>
                    <a:pt x="812" y="2637"/>
                  </a:lnTo>
                  <a:lnTo>
                    <a:pt x="923" y="2674"/>
                  </a:lnTo>
                  <a:lnTo>
                    <a:pt x="1052" y="2711"/>
                  </a:lnTo>
                  <a:lnTo>
                    <a:pt x="1199" y="2748"/>
                  </a:lnTo>
                  <a:lnTo>
                    <a:pt x="1476" y="2748"/>
                  </a:lnTo>
                  <a:lnTo>
                    <a:pt x="1623" y="2730"/>
                  </a:lnTo>
                  <a:lnTo>
                    <a:pt x="1753" y="2711"/>
                  </a:lnTo>
                  <a:lnTo>
                    <a:pt x="1900" y="2656"/>
                  </a:lnTo>
                  <a:lnTo>
                    <a:pt x="2011" y="2601"/>
                  </a:lnTo>
                  <a:lnTo>
                    <a:pt x="2140" y="2545"/>
                  </a:lnTo>
                  <a:lnTo>
                    <a:pt x="2250" y="2471"/>
                  </a:lnTo>
                  <a:lnTo>
                    <a:pt x="2343" y="2379"/>
                  </a:lnTo>
                  <a:lnTo>
                    <a:pt x="2435" y="2287"/>
                  </a:lnTo>
                  <a:lnTo>
                    <a:pt x="2527" y="2176"/>
                  </a:lnTo>
                  <a:lnTo>
                    <a:pt x="2601" y="2066"/>
                  </a:lnTo>
                  <a:lnTo>
                    <a:pt x="2656" y="1955"/>
                  </a:lnTo>
                  <a:lnTo>
                    <a:pt x="2693" y="1826"/>
                  </a:lnTo>
                  <a:lnTo>
                    <a:pt x="2730" y="1679"/>
                  </a:lnTo>
                  <a:lnTo>
                    <a:pt x="2767" y="1550"/>
                  </a:lnTo>
                  <a:lnTo>
                    <a:pt x="2767" y="1402"/>
                  </a:lnTo>
                  <a:lnTo>
                    <a:pt x="2767" y="1255"/>
                  </a:lnTo>
                  <a:lnTo>
                    <a:pt x="2748" y="1126"/>
                  </a:lnTo>
                  <a:lnTo>
                    <a:pt x="2711" y="978"/>
                  </a:lnTo>
                  <a:lnTo>
                    <a:pt x="2674" y="849"/>
                  </a:lnTo>
                  <a:lnTo>
                    <a:pt x="2619" y="738"/>
                  </a:lnTo>
                  <a:lnTo>
                    <a:pt x="2564" y="628"/>
                  </a:lnTo>
                  <a:lnTo>
                    <a:pt x="2490" y="517"/>
                  </a:lnTo>
                  <a:lnTo>
                    <a:pt x="2398" y="406"/>
                  </a:lnTo>
                  <a:lnTo>
                    <a:pt x="2306" y="333"/>
                  </a:lnTo>
                  <a:lnTo>
                    <a:pt x="2195" y="240"/>
                  </a:lnTo>
                  <a:lnTo>
                    <a:pt x="2084" y="167"/>
                  </a:lnTo>
                  <a:lnTo>
                    <a:pt x="1974" y="111"/>
                  </a:lnTo>
                  <a:lnTo>
                    <a:pt x="1845" y="56"/>
                  </a:lnTo>
                  <a:lnTo>
                    <a:pt x="1716" y="19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2"/>
            <p:cNvSpPr/>
            <p:nvPr/>
          </p:nvSpPr>
          <p:spPr>
            <a:xfrm>
              <a:off x="5841175" y="1248075"/>
              <a:ext cx="68700" cy="69150"/>
            </a:xfrm>
            <a:custGeom>
              <a:avLst/>
              <a:gdLst/>
              <a:ahLst/>
              <a:cxnLst/>
              <a:rect l="l" t="t" r="r" b="b"/>
              <a:pathLst>
                <a:path w="2748" h="2766" extrusionOk="0">
                  <a:moveTo>
                    <a:pt x="1236" y="0"/>
                  </a:moveTo>
                  <a:lnTo>
                    <a:pt x="1107" y="19"/>
                  </a:lnTo>
                  <a:lnTo>
                    <a:pt x="959" y="55"/>
                  </a:lnTo>
                  <a:lnTo>
                    <a:pt x="830" y="92"/>
                  </a:lnTo>
                  <a:lnTo>
                    <a:pt x="720" y="148"/>
                  </a:lnTo>
                  <a:lnTo>
                    <a:pt x="591" y="221"/>
                  </a:lnTo>
                  <a:lnTo>
                    <a:pt x="498" y="295"/>
                  </a:lnTo>
                  <a:lnTo>
                    <a:pt x="388" y="387"/>
                  </a:lnTo>
                  <a:lnTo>
                    <a:pt x="296" y="498"/>
                  </a:lnTo>
                  <a:lnTo>
                    <a:pt x="222" y="590"/>
                  </a:lnTo>
                  <a:lnTo>
                    <a:pt x="148" y="719"/>
                  </a:lnTo>
                  <a:lnTo>
                    <a:pt x="93" y="830"/>
                  </a:lnTo>
                  <a:lnTo>
                    <a:pt x="56" y="959"/>
                  </a:lnTo>
                  <a:lnTo>
                    <a:pt x="19" y="1106"/>
                  </a:lnTo>
                  <a:lnTo>
                    <a:pt x="1" y="1235"/>
                  </a:lnTo>
                  <a:lnTo>
                    <a:pt x="1" y="1383"/>
                  </a:lnTo>
                  <a:lnTo>
                    <a:pt x="1" y="1530"/>
                  </a:lnTo>
                  <a:lnTo>
                    <a:pt x="19" y="1678"/>
                  </a:lnTo>
                  <a:lnTo>
                    <a:pt x="56" y="1807"/>
                  </a:lnTo>
                  <a:lnTo>
                    <a:pt x="93" y="1918"/>
                  </a:lnTo>
                  <a:lnTo>
                    <a:pt x="167" y="2047"/>
                  </a:lnTo>
                  <a:lnTo>
                    <a:pt x="222" y="2157"/>
                  </a:lnTo>
                  <a:lnTo>
                    <a:pt x="296" y="2268"/>
                  </a:lnTo>
                  <a:lnTo>
                    <a:pt x="388" y="2360"/>
                  </a:lnTo>
                  <a:lnTo>
                    <a:pt x="480" y="2452"/>
                  </a:lnTo>
                  <a:lnTo>
                    <a:pt x="591" y="2526"/>
                  </a:lnTo>
                  <a:lnTo>
                    <a:pt x="701" y="2600"/>
                  </a:lnTo>
                  <a:lnTo>
                    <a:pt x="830" y="2655"/>
                  </a:lnTo>
                  <a:lnTo>
                    <a:pt x="941" y="2692"/>
                  </a:lnTo>
                  <a:lnTo>
                    <a:pt x="1089" y="2729"/>
                  </a:lnTo>
                  <a:lnTo>
                    <a:pt x="1218" y="2747"/>
                  </a:lnTo>
                  <a:lnTo>
                    <a:pt x="1365" y="2766"/>
                  </a:lnTo>
                  <a:lnTo>
                    <a:pt x="1513" y="2747"/>
                  </a:lnTo>
                  <a:lnTo>
                    <a:pt x="1642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29" y="2600"/>
                  </a:lnTo>
                  <a:lnTo>
                    <a:pt x="2158" y="2526"/>
                  </a:lnTo>
                  <a:lnTo>
                    <a:pt x="2250" y="2452"/>
                  </a:lnTo>
                  <a:lnTo>
                    <a:pt x="2361" y="2360"/>
                  </a:lnTo>
                  <a:lnTo>
                    <a:pt x="2453" y="2268"/>
                  </a:lnTo>
                  <a:lnTo>
                    <a:pt x="2527" y="2157"/>
                  </a:lnTo>
                  <a:lnTo>
                    <a:pt x="2600" y="2047"/>
                  </a:lnTo>
                  <a:lnTo>
                    <a:pt x="2656" y="1918"/>
                  </a:lnTo>
                  <a:lnTo>
                    <a:pt x="2693" y="1789"/>
                  </a:lnTo>
                  <a:lnTo>
                    <a:pt x="2730" y="1660"/>
                  </a:lnTo>
                  <a:lnTo>
                    <a:pt x="2748" y="1512"/>
                  </a:lnTo>
                  <a:lnTo>
                    <a:pt x="2748" y="1364"/>
                  </a:lnTo>
                  <a:lnTo>
                    <a:pt x="2748" y="1217"/>
                  </a:lnTo>
                  <a:lnTo>
                    <a:pt x="2730" y="1088"/>
                  </a:lnTo>
                  <a:lnTo>
                    <a:pt x="2693" y="959"/>
                  </a:lnTo>
                  <a:lnTo>
                    <a:pt x="2656" y="830"/>
                  </a:lnTo>
                  <a:lnTo>
                    <a:pt x="2582" y="701"/>
                  </a:lnTo>
                  <a:lnTo>
                    <a:pt x="2527" y="590"/>
                  </a:lnTo>
                  <a:lnTo>
                    <a:pt x="2453" y="498"/>
                  </a:lnTo>
                  <a:lnTo>
                    <a:pt x="2361" y="387"/>
                  </a:lnTo>
                  <a:lnTo>
                    <a:pt x="2269" y="314"/>
                  </a:lnTo>
                  <a:lnTo>
                    <a:pt x="2158" y="221"/>
                  </a:lnTo>
                  <a:lnTo>
                    <a:pt x="2047" y="166"/>
                  </a:lnTo>
                  <a:lnTo>
                    <a:pt x="1918" y="111"/>
                  </a:lnTo>
                  <a:lnTo>
                    <a:pt x="1808" y="55"/>
                  </a:lnTo>
                  <a:lnTo>
                    <a:pt x="1660" y="19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2"/>
            <p:cNvSpPr/>
            <p:nvPr/>
          </p:nvSpPr>
          <p:spPr>
            <a:xfrm>
              <a:off x="5141925" y="54880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364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40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0" y="240"/>
                  </a:lnTo>
                  <a:lnTo>
                    <a:pt x="479" y="314"/>
                  </a:lnTo>
                  <a:lnTo>
                    <a:pt x="387" y="406"/>
                  </a:lnTo>
                  <a:lnTo>
                    <a:pt x="295" y="498"/>
                  </a:lnTo>
                  <a:lnTo>
                    <a:pt x="221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18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1531"/>
                  </a:lnTo>
                  <a:lnTo>
                    <a:pt x="18" y="1660"/>
                  </a:lnTo>
                  <a:lnTo>
                    <a:pt x="55" y="1789"/>
                  </a:lnTo>
                  <a:lnTo>
                    <a:pt x="111" y="1918"/>
                  </a:lnTo>
                  <a:lnTo>
                    <a:pt x="166" y="2047"/>
                  </a:lnTo>
                  <a:lnTo>
                    <a:pt x="240" y="2158"/>
                  </a:lnTo>
                  <a:lnTo>
                    <a:pt x="313" y="2268"/>
                  </a:lnTo>
                  <a:lnTo>
                    <a:pt x="406" y="2360"/>
                  </a:lnTo>
                  <a:lnTo>
                    <a:pt x="498" y="2453"/>
                  </a:lnTo>
                  <a:lnTo>
                    <a:pt x="590" y="2526"/>
                  </a:lnTo>
                  <a:lnTo>
                    <a:pt x="719" y="2600"/>
                  </a:lnTo>
                  <a:lnTo>
                    <a:pt x="830" y="2655"/>
                  </a:lnTo>
                  <a:lnTo>
                    <a:pt x="959" y="2692"/>
                  </a:lnTo>
                  <a:lnTo>
                    <a:pt x="1088" y="2729"/>
                  </a:lnTo>
                  <a:lnTo>
                    <a:pt x="1217" y="2748"/>
                  </a:lnTo>
                  <a:lnTo>
                    <a:pt x="1364" y="2766"/>
                  </a:lnTo>
                  <a:lnTo>
                    <a:pt x="1512" y="2748"/>
                  </a:lnTo>
                  <a:lnTo>
                    <a:pt x="1659" y="2729"/>
                  </a:lnTo>
                  <a:lnTo>
                    <a:pt x="1789" y="2692"/>
                  </a:lnTo>
                  <a:lnTo>
                    <a:pt x="1918" y="2655"/>
                  </a:lnTo>
                  <a:lnTo>
                    <a:pt x="2047" y="2600"/>
                  </a:lnTo>
                  <a:lnTo>
                    <a:pt x="2157" y="2526"/>
                  </a:lnTo>
                  <a:lnTo>
                    <a:pt x="2268" y="2434"/>
                  </a:lnTo>
                  <a:lnTo>
                    <a:pt x="2360" y="2360"/>
                  </a:lnTo>
                  <a:lnTo>
                    <a:pt x="2452" y="2250"/>
                  </a:lnTo>
                  <a:lnTo>
                    <a:pt x="2526" y="2139"/>
                  </a:lnTo>
                  <a:lnTo>
                    <a:pt x="2600" y="2029"/>
                  </a:lnTo>
                  <a:lnTo>
                    <a:pt x="2655" y="1899"/>
                  </a:lnTo>
                  <a:lnTo>
                    <a:pt x="2692" y="1770"/>
                  </a:lnTo>
                  <a:lnTo>
                    <a:pt x="2729" y="1641"/>
                  </a:lnTo>
                  <a:lnTo>
                    <a:pt x="2747" y="1494"/>
                  </a:lnTo>
                  <a:lnTo>
                    <a:pt x="2747" y="1346"/>
                  </a:lnTo>
                  <a:lnTo>
                    <a:pt x="2747" y="1199"/>
                  </a:lnTo>
                  <a:lnTo>
                    <a:pt x="2729" y="1070"/>
                  </a:lnTo>
                  <a:lnTo>
                    <a:pt x="2692" y="941"/>
                  </a:lnTo>
                  <a:lnTo>
                    <a:pt x="2637" y="812"/>
                  </a:lnTo>
                  <a:lnTo>
                    <a:pt x="2581" y="701"/>
                  </a:lnTo>
                  <a:lnTo>
                    <a:pt x="2508" y="590"/>
                  </a:lnTo>
                  <a:lnTo>
                    <a:pt x="2434" y="480"/>
                  </a:lnTo>
                  <a:lnTo>
                    <a:pt x="2342" y="388"/>
                  </a:lnTo>
                  <a:lnTo>
                    <a:pt x="2249" y="295"/>
                  </a:lnTo>
                  <a:lnTo>
                    <a:pt x="2139" y="222"/>
                  </a:lnTo>
                  <a:lnTo>
                    <a:pt x="2028" y="148"/>
                  </a:lnTo>
                  <a:lnTo>
                    <a:pt x="1899" y="93"/>
                  </a:lnTo>
                  <a:lnTo>
                    <a:pt x="1770" y="56"/>
                  </a:lnTo>
                  <a:lnTo>
                    <a:pt x="1641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2"/>
            <p:cNvSpPr/>
            <p:nvPr/>
          </p:nvSpPr>
          <p:spPr>
            <a:xfrm>
              <a:off x="5615300" y="1125450"/>
              <a:ext cx="69175" cy="68700"/>
            </a:xfrm>
            <a:custGeom>
              <a:avLst/>
              <a:gdLst/>
              <a:ahLst/>
              <a:cxnLst/>
              <a:rect l="l" t="t" r="r" b="b"/>
              <a:pathLst>
                <a:path w="2767" h="2748" extrusionOk="0">
                  <a:moveTo>
                    <a:pt x="1255" y="1"/>
                  </a:moveTo>
                  <a:lnTo>
                    <a:pt x="1126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39" y="148"/>
                  </a:lnTo>
                  <a:lnTo>
                    <a:pt x="609" y="222"/>
                  </a:lnTo>
                  <a:lnTo>
                    <a:pt x="499" y="296"/>
                  </a:lnTo>
                  <a:lnTo>
                    <a:pt x="407" y="388"/>
                  </a:lnTo>
                  <a:lnTo>
                    <a:pt x="314" y="480"/>
                  </a:lnTo>
                  <a:lnTo>
                    <a:pt x="241" y="591"/>
                  </a:lnTo>
                  <a:lnTo>
                    <a:pt x="167" y="720"/>
                  </a:lnTo>
                  <a:lnTo>
                    <a:pt x="112" y="830"/>
                  </a:lnTo>
                  <a:lnTo>
                    <a:pt x="75" y="959"/>
                  </a:lnTo>
                  <a:lnTo>
                    <a:pt x="38" y="1107"/>
                  </a:lnTo>
                  <a:lnTo>
                    <a:pt x="19" y="1236"/>
                  </a:lnTo>
                  <a:lnTo>
                    <a:pt x="1" y="1383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89"/>
                  </a:lnTo>
                  <a:lnTo>
                    <a:pt x="112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582"/>
                  </a:lnTo>
                  <a:lnTo>
                    <a:pt x="831" y="2656"/>
                  </a:lnTo>
                  <a:lnTo>
                    <a:pt x="960" y="2692"/>
                  </a:lnTo>
                  <a:lnTo>
                    <a:pt x="1089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808" y="2692"/>
                  </a:lnTo>
                  <a:lnTo>
                    <a:pt x="1937" y="2656"/>
                  </a:lnTo>
                  <a:lnTo>
                    <a:pt x="2048" y="2600"/>
                  </a:lnTo>
                  <a:lnTo>
                    <a:pt x="2177" y="2527"/>
                  </a:lnTo>
                  <a:lnTo>
                    <a:pt x="2269" y="2453"/>
                  </a:lnTo>
                  <a:lnTo>
                    <a:pt x="2380" y="2361"/>
                  </a:lnTo>
                  <a:lnTo>
                    <a:pt x="2472" y="2268"/>
                  </a:lnTo>
                  <a:lnTo>
                    <a:pt x="2545" y="2158"/>
                  </a:lnTo>
                  <a:lnTo>
                    <a:pt x="2619" y="2029"/>
                  </a:lnTo>
                  <a:lnTo>
                    <a:pt x="2675" y="1918"/>
                  </a:lnTo>
                  <a:lnTo>
                    <a:pt x="2711" y="1789"/>
                  </a:lnTo>
                  <a:lnTo>
                    <a:pt x="2748" y="1642"/>
                  </a:lnTo>
                  <a:lnTo>
                    <a:pt x="2767" y="1512"/>
                  </a:lnTo>
                  <a:lnTo>
                    <a:pt x="2767" y="1365"/>
                  </a:lnTo>
                  <a:lnTo>
                    <a:pt x="2767" y="1217"/>
                  </a:lnTo>
                  <a:lnTo>
                    <a:pt x="2748" y="1088"/>
                  </a:lnTo>
                  <a:lnTo>
                    <a:pt x="2711" y="959"/>
                  </a:lnTo>
                  <a:lnTo>
                    <a:pt x="2656" y="830"/>
                  </a:lnTo>
                  <a:lnTo>
                    <a:pt x="2601" y="701"/>
                  </a:lnTo>
                  <a:lnTo>
                    <a:pt x="2545" y="591"/>
                  </a:lnTo>
                  <a:lnTo>
                    <a:pt x="2472" y="480"/>
                  </a:lnTo>
                  <a:lnTo>
                    <a:pt x="2380" y="388"/>
                  </a:lnTo>
                  <a:lnTo>
                    <a:pt x="2287" y="296"/>
                  </a:lnTo>
                  <a:lnTo>
                    <a:pt x="2177" y="222"/>
                  </a:lnTo>
                  <a:lnTo>
                    <a:pt x="2066" y="166"/>
                  </a:lnTo>
                  <a:lnTo>
                    <a:pt x="1937" y="93"/>
                  </a:lnTo>
                  <a:lnTo>
                    <a:pt x="1826" y="56"/>
                  </a:lnTo>
                  <a:lnTo>
                    <a:pt x="1679" y="19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2"/>
            <p:cNvSpPr/>
            <p:nvPr/>
          </p:nvSpPr>
          <p:spPr>
            <a:xfrm>
              <a:off x="5917700" y="1261900"/>
              <a:ext cx="69625" cy="69625"/>
            </a:xfrm>
            <a:custGeom>
              <a:avLst/>
              <a:gdLst/>
              <a:ahLst/>
              <a:cxnLst/>
              <a:rect l="l" t="t" r="r" b="b"/>
              <a:pathLst>
                <a:path w="2785" h="2785" extrusionOk="0">
                  <a:moveTo>
                    <a:pt x="1291" y="0"/>
                  </a:moveTo>
                  <a:lnTo>
                    <a:pt x="1144" y="19"/>
                  </a:lnTo>
                  <a:lnTo>
                    <a:pt x="1014" y="56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77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53"/>
                  </a:lnTo>
                  <a:lnTo>
                    <a:pt x="185" y="664"/>
                  </a:lnTo>
                  <a:lnTo>
                    <a:pt x="129" y="793"/>
                  </a:lnTo>
                  <a:lnTo>
                    <a:pt x="74" y="904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19" y="1604"/>
                  </a:lnTo>
                  <a:lnTo>
                    <a:pt x="37" y="1752"/>
                  </a:lnTo>
                  <a:lnTo>
                    <a:pt x="93" y="1881"/>
                  </a:lnTo>
                  <a:lnTo>
                    <a:pt x="129" y="2010"/>
                  </a:lnTo>
                  <a:lnTo>
                    <a:pt x="203" y="2139"/>
                  </a:lnTo>
                  <a:lnTo>
                    <a:pt x="277" y="2250"/>
                  </a:lnTo>
                  <a:lnTo>
                    <a:pt x="351" y="2342"/>
                  </a:lnTo>
                  <a:lnTo>
                    <a:pt x="461" y="2434"/>
                  </a:lnTo>
                  <a:lnTo>
                    <a:pt x="554" y="2526"/>
                  </a:lnTo>
                  <a:lnTo>
                    <a:pt x="664" y="2600"/>
                  </a:lnTo>
                  <a:lnTo>
                    <a:pt x="793" y="2655"/>
                  </a:lnTo>
                  <a:lnTo>
                    <a:pt x="922" y="2711"/>
                  </a:lnTo>
                  <a:lnTo>
                    <a:pt x="1051" y="2748"/>
                  </a:lnTo>
                  <a:lnTo>
                    <a:pt x="1180" y="2784"/>
                  </a:lnTo>
                  <a:lnTo>
                    <a:pt x="1475" y="2784"/>
                  </a:lnTo>
                  <a:lnTo>
                    <a:pt x="1623" y="2766"/>
                  </a:lnTo>
                  <a:lnTo>
                    <a:pt x="1770" y="2748"/>
                  </a:lnTo>
                  <a:lnTo>
                    <a:pt x="1900" y="2692"/>
                  </a:lnTo>
                  <a:lnTo>
                    <a:pt x="2029" y="2655"/>
                  </a:lnTo>
                  <a:lnTo>
                    <a:pt x="2139" y="2582"/>
                  </a:lnTo>
                  <a:lnTo>
                    <a:pt x="2250" y="2508"/>
                  </a:lnTo>
                  <a:lnTo>
                    <a:pt x="2360" y="2416"/>
                  </a:lnTo>
                  <a:lnTo>
                    <a:pt x="2453" y="2323"/>
                  </a:lnTo>
                  <a:lnTo>
                    <a:pt x="2526" y="2231"/>
                  </a:lnTo>
                  <a:lnTo>
                    <a:pt x="2600" y="2102"/>
                  </a:lnTo>
                  <a:lnTo>
                    <a:pt x="2674" y="1992"/>
                  </a:lnTo>
                  <a:lnTo>
                    <a:pt x="2711" y="1862"/>
                  </a:lnTo>
                  <a:lnTo>
                    <a:pt x="2748" y="1733"/>
                  </a:lnTo>
                  <a:lnTo>
                    <a:pt x="2785" y="1586"/>
                  </a:lnTo>
                  <a:lnTo>
                    <a:pt x="2785" y="1438"/>
                  </a:lnTo>
                  <a:lnTo>
                    <a:pt x="2785" y="1291"/>
                  </a:lnTo>
                  <a:lnTo>
                    <a:pt x="2766" y="1143"/>
                  </a:lnTo>
                  <a:lnTo>
                    <a:pt x="2748" y="1014"/>
                  </a:lnTo>
                  <a:lnTo>
                    <a:pt x="2692" y="885"/>
                  </a:lnTo>
                  <a:lnTo>
                    <a:pt x="2637" y="756"/>
                  </a:lnTo>
                  <a:lnTo>
                    <a:pt x="2582" y="646"/>
                  </a:lnTo>
                  <a:lnTo>
                    <a:pt x="2508" y="535"/>
                  </a:lnTo>
                  <a:lnTo>
                    <a:pt x="2416" y="424"/>
                  </a:lnTo>
                  <a:lnTo>
                    <a:pt x="2324" y="332"/>
                  </a:lnTo>
                  <a:lnTo>
                    <a:pt x="2213" y="258"/>
                  </a:lnTo>
                  <a:lnTo>
                    <a:pt x="2102" y="185"/>
                  </a:lnTo>
                  <a:lnTo>
                    <a:pt x="1973" y="129"/>
                  </a:lnTo>
                  <a:lnTo>
                    <a:pt x="1844" y="74"/>
                  </a:lnTo>
                  <a:lnTo>
                    <a:pt x="1715" y="37"/>
                  </a:lnTo>
                  <a:lnTo>
                    <a:pt x="1568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2"/>
            <p:cNvSpPr/>
            <p:nvPr/>
          </p:nvSpPr>
          <p:spPr>
            <a:xfrm>
              <a:off x="5039575" y="238125"/>
              <a:ext cx="68250" cy="34125"/>
            </a:xfrm>
            <a:custGeom>
              <a:avLst/>
              <a:gdLst/>
              <a:ahLst/>
              <a:cxnLst/>
              <a:rect l="l" t="t" r="r" b="b"/>
              <a:pathLst>
                <a:path w="2730" h="1365" extrusionOk="0">
                  <a:moveTo>
                    <a:pt x="1" y="0"/>
                  </a:moveTo>
                  <a:lnTo>
                    <a:pt x="1" y="148"/>
                  </a:lnTo>
                  <a:lnTo>
                    <a:pt x="19" y="277"/>
                  </a:lnTo>
                  <a:lnTo>
                    <a:pt x="56" y="406"/>
                  </a:lnTo>
                  <a:lnTo>
                    <a:pt x="93" y="535"/>
                  </a:lnTo>
                  <a:lnTo>
                    <a:pt x="167" y="645"/>
                  </a:lnTo>
                  <a:lnTo>
                    <a:pt x="222" y="756"/>
                  </a:lnTo>
                  <a:lnTo>
                    <a:pt x="314" y="867"/>
                  </a:lnTo>
                  <a:lnTo>
                    <a:pt x="388" y="959"/>
                  </a:lnTo>
                  <a:lnTo>
                    <a:pt x="480" y="1051"/>
                  </a:lnTo>
                  <a:lnTo>
                    <a:pt x="591" y="1125"/>
                  </a:lnTo>
                  <a:lnTo>
                    <a:pt x="701" y="1198"/>
                  </a:lnTo>
                  <a:lnTo>
                    <a:pt x="830" y="1254"/>
                  </a:lnTo>
                  <a:lnTo>
                    <a:pt x="941" y="1309"/>
                  </a:lnTo>
                  <a:lnTo>
                    <a:pt x="1070" y="1328"/>
                  </a:lnTo>
                  <a:lnTo>
                    <a:pt x="1218" y="1364"/>
                  </a:lnTo>
                  <a:lnTo>
                    <a:pt x="1494" y="1364"/>
                  </a:lnTo>
                  <a:lnTo>
                    <a:pt x="1623" y="1346"/>
                  </a:lnTo>
                  <a:lnTo>
                    <a:pt x="1752" y="1309"/>
                  </a:lnTo>
                  <a:lnTo>
                    <a:pt x="1881" y="1254"/>
                  </a:lnTo>
                  <a:lnTo>
                    <a:pt x="2011" y="1198"/>
                  </a:lnTo>
                  <a:lnTo>
                    <a:pt x="2121" y="1143"/>
                  </a:lnTo>
                  <a:lnTo>
                    <a:pt x="2232" y="1051"/>
                  </a:lnTo>
                  <a:lnTo>
                    <a:pt x="2324" y="977"/>
                  </a:lnTo>
                  <a:lnTo>
                    <a:pt x="2416" y="867"/>
                  </a:lnTo>
                  <a:lnTo>
                    <a:pt x="2490" y="774"/>
                  </a:lnTo>
                  <a:lnTo>
                    <a:pt x="2564" y="664"/>
                  </a:lnTo>
                  <a:lnTo>
                    <a:pt x="2619" y="535"/>
                  </a:lnTo>
                  <a:lnTo>
                    <a:pt x="2674" y="406"/>
                  </a:lnTo>
                  <a:lnTo>
                    <a:pt x="2693" y="277"/>
                  </a:lnTo>
                  <a:lnTo>
                    <a:pt x="2730" y="148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2"/>
            <p:cNvSpPr/>
            <p:nvPr/>
          </p:nvSpPr>
          <p:spPr>
            <a:xfrm>
              <a:off x="5761425" y="1233775"/>
              <a:ext cx="68725" cy="68700"/>
            </a:xfrm>
            <a:custGeom>
              <a:avLst/>
              <a:gdLst/>
              <a:ahLst/>
              <a:cxnLst/>
              <a:rect l="l" t="t" r="r" b="b"/>
              <a:pathLst>
                <a:path w="2749" h="2748" extrusionOk="0">
                  <a:moveTo>
                    <a:pt x="1347" y="0"/>
                  </a:moveTo>
                  <a:lnTo>
                    <a:pt x="1218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12" y="111"/>
                  </a:lnTo>
                  <a:lnTo>
                    <a:pt x="702" y="185"/>
                  </a:lnTo>
                  <a:lnTo>
                    <a:pt x="591" y="240"/>
                  </a:lnTo>
                  <a:lnTo>
                    <a:pt x="480" y="332"/>
                  </a:lnTo>
                  <a:lnTo>
                    <a:pt x="388" y="406"/>
                  </a:lnTo>
                  <a:lnTo>
                    <a:pt x="296" y="517"/>
                  </a:lnTo>
                  <a:lnTo>
                    <a:pt x="222" y="627"/>
                  </a:lnTo>
                  <a:lnTo>
                    <a:pt x="148" y="738"/>
                  </a:lnTo>
                  <a:lnTo>
                    <a:pt x="93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54"/>
                  </a:lnTo>
                  <a:lnTo>
                    <a:pt x="1" y="1383"/>
                  </a:lnTo>
                  <a:lnTo>
                    <a:pt x="1" y="1531"/>
                  </a:lnTo>
                  <a:lnTo>
                    <a:pt x="19" y="1660"/>
                  </a:lnTo>
                  <a:lnTo>
                    <a:pt x="56" y="1807"/>
                  </a:lnTo>
                  <a:lnTo>
                    <a:pt x="111" y="1918"/>
                  </a:lnTo>
                  <a:lnTo>
                    <a:pt x="167" y="2047"/>
                  </a:lnTo>
                  <a:lnTo>
                    <a:pt x="241" y="2158"/>
                  </a:lnTo>
                  <a:lnTo>
                    <a:pt x="314" y="2268"/>
                  </a:lnTo>
                  <a:lnTo>
                    <a:pt x="407" y="2361"/>
                  </a:lnTo>
                  <a:lnTo>
                    <a:pt x="499" y="2453"/>
                  </a:lnTo>
                  <a:lnTo>
                    <a:pt x="609" y="2527"/>
                  </a:lnTo>
                  <a:lnTo>
                    <a:pt x="720" y="2600"/>
                  </a:lnTo>
                  <a:lnTo>
                    <a:pt x="849" y="2656"/>
                  </a:lnTo>
                  <a:lnTo>
                    <a:pt x="978" y="2692"/>
                  </a:lnTo>
                  <a:lnTo>
                    <a:pt x="1107" y="2729"/>
                  </a:lnTo>
                  <a:lnTo>
                    <a:pt x="1236" y="2748"/>
                  </a:lnTo>
                  <a:lnTo>
                    <a:pt x="1513" y="2748"/>
                  </a:lnTo>
                  <a:lnTo>
                    <a:pt x="1660" y="2729"/>
                  </a:lnTo>
                  <a:lnTo>
                    <a:pt x="1789" y="2692"/>
                  </a:lnTo>
                  <a:lnTo>
                    <a:pt x="1918" y="2637"/>
                  </a:lnTo>
                  <a:lnTo>
                    <a:pt x="2029" y="2582"/>
                  </a:lnTo>
                  <a:lnTo>
                    <a:pt x="2140" y="2508"/>
                  </a:lnTo>
                  <a:lnTo>
                    <a:pt x="2250" y="2434"/>
                  </a:lnTo>
                  <a:lnTo>
                    <a:pt x="2343" y="2342"/>
                  </a:lnTo>
                  <a:lnTo>
                    <a:pt x="2435" y="2250"/>
                  </a:lnTo>
                  <a:lnTo>
                    <a:pt x="2508" y="2139"/>
                  </a:lnTo>
                  <a:lnTo>
                    <a:pt x="2582" y="2029"/>
                  </a:lnTo>
                  <a:lnTo>
                    <a:pt x="2638" y="1900"/>
                  </a:lnTo>
                  <a:lnTo>
                    <a:pt x="2674" y="1771"/>
                  </a:lnTo>
                  <a:lnTo>
                    <a:pt x="2711" y="1641"/>
                  </a:lnTo>
                  <a:lnTo>
                    <a:pt x="2730" y="1512"/>
                  </a:lnTo>
                  <a:lnTo>
                    <a:pt x="2748" y="1365"/>
                  </a:lnTo>
                  <a:lnTo>
                    <a:pt x="2730" y="1217"/>
                  </a:lnTo>
                  <a:lnTo>
                    <a:pt x="2711" y="1088"/>
                  </a:lnTo>
                  <a:lnTo>
                    <a:pt x="2674" y="959"/>
                  </a:lnTo>
                  <a:lnTo>
                    <a:pt x="2638" y="830"/>
                  </a:lnTo>
                  <a:lnTo>
                    <a:pt x="2564" y="720"/>
                  </a:lnTo>
                  <a:lnTo>
                    <a:pt x="2508" y="591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4"/>
                  </a:lnTo>
                  <a:lnTo>
                    <a:pt x="2121" y="240"/>
                  </a:lnTo>
                  <a:lnTo>
                    <a:pt x="2011" y="166"/>
                  </a:lnTo>
                  <a:lnTo>
                    <a:pt x="1900" y="111"/>
                  </a:lnTo>
                  <a:lnTo>
                    <a:pt x="1771" y="56"/>
                  </a:lnTo>
                  <a:lnTo>
                    <a:pt x="1642" y="37"/>
                  </a:lnTo>
                  <a:lnTo>
                    <a:pt x="1494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5028050" y="283750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402" y="0"/>
                  </a:moveTo>
                  <a:lnTo>
                    <a:pt x="1255" y="19"/>
                  </a:lnTo>
                  <a:lnTo>
                    <a:pt x="1126" y="37"/>
                  </a:lnTo>
                  <a:lnTo>
                    <a:pt x="996" y="56"/>
                  </a:lnTo>
                  <a:lnTo>
                    <a:pt x="867" y="111"/>
                  </a:lnTo>
                  <a:lnTo>
                    <a:pt x="738" y="166"/>
                  </a:lnTo>
                  <a:lnTo>
                    <a:pt x="628" y="240"/>
                  </a:lnTo>
                  <a:lnTo>
                    <a:pt x="517" y="314"/>
                  </a:lnTo>
                  <a:lnTo>
                    <a:pt x="425" y="406"/>
                  </a:lnTo>
                  <a:lnTo>
                    <a:pt x="333" y="498"/>
                  </a:lnTo>
                  <a:lnTo>
                    <a:pt x="259" y="609"/>
                  </a:lnTo>
                  <a:lnTo>
                    <a:pt x="185" y="719"/>
                  </a:lnTo>
                  <a:lnTo>
                    <a:pt x="111" y="830"/>
                  </a:lnTo>
                  <a:lnTo>
                    <a:pt x="75" y="959"/>
                  </a:lnTo>
                  <a:lnTo>
                    <a:pt x="38" y="1088"/>
                  </a:lnTo>
                  <a:lnTo>
                    <a:pt x="19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8" y="1623"/>
                  </a:lnTo>
                  <a:lnTo>
                    <a:pt x="75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9" y="2397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1" y="2600"/>
                  </a:lnTo>
                  <a:lnTo>
                    <a:pt x="941" y="2655"/>
                  </a:lnTo>
                  <a:lnTo>
                    <a:pt x="1070" y="2692"/>
                  </a:lnTo>
                  <a:lnTo>
                    <a:pt x="1199" y="2711"/>
                  </a:lnTo>
                  <a:lnTo>
                    <a:pt x="1347" y="2729"/>
                  </a:lnTo>
                  <a:lnTo>
                    <a:pt x="1476" y="2729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3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24"/>
                  </a:lnTo>
                  <a:lnTo>
                    <a:pt x="2398" y="2231"/>
                  </a:lnTo>
                  <a:lnTo>
                    <a:pt x="2490" y="2121"/>
                  </a:lnTo>
                  <a:lnTo>
                    <a:pt x="2545" y="2010"/>
                  </a:lnTo>
                  <a:lnTo>
                    <a:pt x="2619" y="1900"/>
                  </a:lnTo>
                  <a:lnTo>
                    <a:pt x="2656" y="1770"/>
                  </a:lnTo>
                  <a:lnTo>
                    <a:pt x="2693" y="1641"/>
                  </a:lnTo>
                  <a:lnTo>
                    <a:pt x="2711" y="1512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7"/>
                  </a:lnTo>
                  <a:lnTo>
                    <a:pt x="2416" y="517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00" y="129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5193550" y="723500"/>
              <a:ext cx="68225" cy="67775"/>
            </a:xfrm>
            <a:custGeom>
              <a:avLst/>
              <a:gdLst/>
              <a:ahLst/>
              <a:cxnLst/>
              <a:rect l="l" t="t" r="r" b="b"/>
              <a:pathLst>
                <a:path w="2729" h="2711" extrusionOk="0">
                  <a:moveTo>
                    <a:pt x="1162" y="0"/>
                  </a:moveTo>
                  <a:lnTo>
                    <a:pt x="1033" y="37"/>
                  </a:lnTo>
                  <a:lnTo>
                    <a:pt x="904" y="74"/>
                  </a:lnTo>
                  <a:lnTo>
                    <a:pt x="793" y="129"/>
                  </a:lnTo>
                  <a:lnTo>
                    <a:pt x="664" y="203"/>
                  </a:lnTo>
                  <a:lnTo>
                    <a:pt x="553" y="277"/>
                  </a:lnTo>
                  <a:lnTo>
                    <a:pt x="461" y="351"/>
                  </a:lnTo>
                  <a:lnTo>
                    <a:pt x="369" y="443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29" y="775"/>
                  </a:lnTo>
                  <a:lnTo>
                    <a:pt x="92" y="904"/>
                  </a:lnTo>
                  <a:lnTo>
                    <a:pt x="37" y="1033"/>
                  </a:lnTo>
                  <a:lnTo>
                    <a:pt x="19" y="1180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55" y="1697"/>
                  </a:lnTo>
                  <a:lnTo>
                    <a:pt x="92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68"/>
                  </a:lnTo>
                  <a:lnTo>
                    <a:pt x="461" y="2361"/>
                  </a:lnTo>
                  <a:lnTo>
                    <a:pt x="553" y="2434"/>
                  </a:lnTo>
                  <a:lnTo>
                    <a:pt x="664" y="2508"/>
                  </a:lnTo>
                  <a:lnTo>
                    <a:pt x="774" y="2582"/>
                  </a:lnTo>
                  <a:lnTo>
                    <a:pt x="904" y="2637"/>
                  </a:lnTo>
                  <a:lnTo>
                    <a:pt x="1033" y="2674"/>
                  </a:lnTo>
                  <a:lnTo>
                    <a:pt x="1162" y="2692"/>
                  </a:lnTo>
                  <a:lnTo>
                    <a:pt x="1291" y="2711"/>
                  </a:lnTo>
                  <a:lnTo>
                    <a:pt x="1567" y="2711"/>
                  </a:lnTo>
                  <a:lnTo>
                    <a:pt x="1696" y="2674"/>
                  </a:lnTo>
                  <a:lnTo>
                    <a:pt x="1825" y="2637"/>
                  </a:lnTo>
                  <a:lnTo>
                    <a:pt x="1955" y="2582"/>
                  </a:lnTo>
                  <a:lnTo>
                    <a:pt x="2065" y="2526"/>
                  </a:lnTo>
                  <a:lnTo>
                    <a:pt x="2176" y="2434"/>
                  </a:lnTo>
                  <a:lnTo>
                    <a:pt x="2286" y="2361"/>
                  </a:lnTo>
                  <a:lnTo>
                    <a:pt x="2379" y="2268"/>
                  </a:lnTo>
                  <a:lnTo>
                    <a:pt x="2452" y="2158"/>
                  </a:lnTo>
                  <a:lnTo>
                    <a:pt x="2526" y="2047"/>
                  </a:lnTo>
                  <a:lnTo>
                    <a:pt x="2600" y="1936"/>
                  </a:lnTo>
                  <a:lnTo>
                    <a:pt x="2655" y="1807"/>
                  </a:lnTo>
                  <a:lnTo>
                    <a:pt x="2692" y="1678"/>
                  </a:lnTo>
                  <a:lnTo>
                    <a:pt x="2710" y="1549"/>
                  </a:lnTo>
                  <a:lnTo>
                    <a:pt x="2729" y="1402"/>
                  </a:lnTo>
                  <a:lnTo>
                    <a:pt x="2729" y="1273"/>
                  </a:lnTo>
                  <a:lnTo>
                    <a:pt x="2710" y="1144"/>
                  </a:lnTo>
                  <a:lnTo>
                    <a:pt x="2674" y="1015"/>
                  </a:lnTo>
                  <a:lnTo>
                    <a:pt x="2637" y="885"/>
                  </a:lnTo>
                  <a:lnTo>
                    <a:pt x="2581" y="756"/>
                  </a:lnTo>
                  <a:lnTo>
                    <a:pt x="2526" y="646"/>
                  </a:lnTo>
                  <a:lnTo>
                    <a:pt x="2452" y="535"/>
                  </a:lnTo>
                  <a:lnTo>
                    <a:pt x="2360" y="443"/>
                  </a:lnTo>
                  <a:lnTo>
                    <a:pt x="2268" y="351"/>
                  </a:lnTo>
                  <a:lnTo>
                    <a:pt x="2176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25" y="74"/>
                  </a:lnTo>
                  <a:lnTo>
                    <a:pt x="1715" y="37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5536025" y="11116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54" y="0"/>
                  </a:moveTo>
                  <a:lnTo>
                    <a:pt x="1107" y="19"/>
                  </a:lnTo>
                  <a:lnTo>
                    <a:pt x="996" y="56"/>
                  </a:lnTo>
                  <a:lnTo>
                    <a:pt x="867" y="93"/>
                  </a:lnTo>
                  <a:lnTo>
                    <a:pt x="738" y="148"/>
                  </a:lnTo>
                  <a:lnTo>
                    <a:pt x="628" y="203"/>
                  </a:lnTo>
                  <a:lnTo>
                    <a:pt x="535" y="277"/>
                  </a:lnTo>
                  <a:lnTo>
                    <a:pt x="425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64"/>
                  </a:lnTo>
                  <a:lnTo>
                    <a:pt x="130" y="793"/>
                  </a:lnTo>
                  <a:lnTo>
                    <a:pt x="74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" y="1439"/>
                  </a:lnTo>
                  <a:lnTo>
                    <a:pt x="19" y="1568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55"/>
                  </a:lnTo>
                  <a:lnTo>
                    <a:pt x="203" y="2065"/>
                  </a:lnTo>
                  <a:lnTo>
                    <a:pt x="277" y="2176"/>
                  </a:lnTo>
                  <a:lnTo>
                    <a:pt x="369" y="2287"/>
                  </a:lnTo>
                  <a:lnTo>
                    <a:pt x="462" y="2379"/>
                  </a:lnTo>
                  <a:lnTo>
                    <a:pt x="572" y="2453"/>
                  </a:lnTo>
                  <a:lnTo>
                    <a:pt x="683" y="2526"/>
                  </a:lnTo>
                  <a:lnTo>
                    <a:pt x="793" y="2600"/>
                  </a:lnTo>
                  <a:lnTo>
                    <a:pt x="923" y="2637"/>
                  </a:lnTo>
                  <a:lnTo>
                    <a:pt x="1052" y="2674"/>
                  </a:lnTo>
                  <a:lnTo>
                    <a:pt x="1181" y="2711"/>
                  </a:lnTo>
                  <a:lnTo>
                    <a:pt x="1328" y="2729"/>
                  </a:lnTo>
                  <a:lnTo>
                    <a:pt x="1457" y="2711"/>
                  </a:lnTo>
                  <a:lnTo>
                    <a:pt x="1605" y="2692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74" y="2582"/>
                  </a:lnTo>
                  <a:lnTo>
                    <a:pt x="2084" y="2508"/>
                  </a:lnTo>
                  <a:lnTo>
                    <a:pt x="2195" y="2434"/>
                  </a:lnTo>
                  <a:lnTo>
                    <a:pt x="2305" y="2342"/>
                  </a:lnTo>
                  <a:lnTo>
                    <a:pt x="2398" y="2250"/>
                  </a:lnTo>
                  <a:lnTo>
                    <a:pt x="2471" y="2139"/>
                  </a:lnTo>
                  <a:lnTo>
                    <a:pt x="2545" y="2029"/>
                  </a:lnTo>
                  <a:lnTo>
                    <a:pt x="2600" y="1918"/>
                  </a:lnTo>
                  <a:lnTo>
                    <a:pt x="2656" y="1789"/>
                  </a:lnTo>
                  <a:lnTo>
                    <a:pt x="2693" y="1660"/>
                  </a:lnTo>
                  <a:lnTo>
                    <a:pt x="2729" y="1531"/>
                  </a:lnTo>
                  <a:lnTo>
                    <a:pt x="2729" y="1383"/>
                  </a:lnTo>
                  <a:lnTo>
                    <a:pt x="2729" y="1254"/>
                  </a:lnTo>
                  <a:lnTo>
                    <a:pt x="2711" y="1107"/>
                  </a:lnTo>
                  <a:lnTo>
                    <a:pt x="2674" y="978"/>
                  </a:lnTo>
                  <a:lnTo>
                    <a:pt x="2637" y="849"/>
                  </a:lnTo>
                  <a:lnTo>
                    <a:pt x="2582" y="738"/>
                  </a:lnTo>
                  <a:lnTo>
                    <a:pt x="2508" y="627"/>
                  </a:lnTo>
                  <a:lnTo>
                    <a:pt x="2434" y="517"/>
                  </a:lnTo>
                  <a:lnTo>
                    <a:pt x="2342" y="406"/>
                  </a:lnTo>
                  <a:lnTo>
                    <a:pt x="2250" y="314"/>
                  </a:lnTo>
                  <a:lnTo>
                    <a:pt x="2139" y="240"/>
                  </a:lnTo>
                  <a:lnTo>
                    <a:pt x="2029" y="166"/>
                  </a:lnTo>
                  <a:lnTo>
                    <a:pt x="1918" y="111"/>
                  </a:lnTo>
                  <a:lnTo>
                    <a:pt x="1789" y="56"/>
                  </a:lnTo>
                  <a:lnTo>
                    <a:pt x="1660" y="19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5259450" y="81752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1"/>
                  </a:moveTo>
                  <a:lnTo>
                    <a:pt x="1125" y="19"/>
                  </a:lnTo>
                  <a:lnTo>
                    <a:pt x="996" y="38"/>
                  </a:lnTo>
                  <a:lnTo>
                    <a:pt x="867" y="93"/>
                  </a:lnTo>
                  <a:lnTo>
                    <a:pt x="757" y="148"/>
                  </a:lnTo>
                  <a:lnTo>
                    <a:pt x="628" y="204"/>
                  </a:lnTo>
                  <a:lnTo>
                    <a:pt x="535" y="277"/>
                  </a:lnTo>
                  <a:lnTo>
                    <a:pt x="425" y="370"/>
                  </a:lnTo>
                  <a:lnTo>
                    <a:pt x="333" y="462"/>
                  </a:lnTo>
                  <a:lnTo>
                    <a:pt x="259" y="572"/>
                  </a:lnTo>
                  <a:lnTo>
                    <a:pt x="185" y="683"/>
                  </a:lnTo>
                  <a:lnTo>
                    <a:pt x="111" y="794"/>
                  </a:lnTo>
                  <a:lnTo>
                    <a:pt x="74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38" y="1734"/>
                  </a:lnTo>
                  <a:lnTo>
                    <a:pt x="93" y="1863"/>
                  </a:lnTo>
                  <a:lnTo>
                    <a:pt x="148" y="1974"/>
                  </a:lnTo>
                  <a:lnTo>
                    <a:pt x="204" y="2103"/>
                  </a:lnTo>
                  <a:lnTo>
                    <a:pt x="296" y="2195"/>
                  </a:lnTo>
                  <a:lnTo>
                    <a:pt x="369" y="2306"/>
                  </a:lnTo>
                  <a:lnTo>
                    <a:pt x="480" y="2398"/>
                  </a:lnTo>
                  <a:lnTo>
                    <a:pt x="572" y="2472"/>
                  </a:lnTo>
                  <a:lnTo>
                    <a:pt x="683" y="2545"/>
                  </a:lnTo>
                  <a:lnTo>
                    <a:pt x="812" y="2601"/>
                  </a:lnTo>
                  <a:lnTo>
                    <a:pt x="923" y="2656"/>
                  </a:lnTo>
                  <a:lnTo>
                    <a:pt x="1070" y="2693"/>
                  </a:lnTo>
                  <a:lnTo>
                    <a:pt x="1199" y="2711"/>
                  </a:lnTo>
                  <a:lnTo>
                    <a:pt x="1328" y="2730"/>
                  </a:lnTo>
                  <a:lnTo>
                    <a:pt x="1476" y="2730"/>
                  </a:lnTo>
                  <a:lnTo>
                    <a:pt x="1605" y="2711"/>
                  </a:lnTo>
                  <a:lnTo>
                    <a:pt x="1734" y="2674"/>
                  </a:lnTo>
                  <a:lnTo>
                    <a:pt x="1863" y="2619"/>
                  </a:lnTo>
                  <a:lnTo>
                    <a:pt x="1992" y="2564"/>
                  </a:lnTo>
                  <a:lnTo>
                    <a:pt x="2103" y="2508"/>
                  </a:lnTo>
                  <a:lnTo>
                    <a:pt x="2213" y="2416"/>
                  </a:lnTo>
                  <a:lnTo>
                    <a:pt x="2306" y="2342"/>
                  </a:lnTo>
                  <a:lnTo>
                    <a:pt x="2398" y="2232"/>
                  </a:lnTo>
                  <a:lnTo>
                    <a:pt x="2471" y="2140"/>
                  </a:lnTo>
                  <a:lnTo>
                    <a:pt x="2545" y="2011"/>
                  </a:lnTo>
                  <a:lnTo>
                    <a:pt x="2601" y="1900"/>
                  </a:lnTo>
                  <a:lnTo>
                    <a:pt x="2656" y="1771"/>
                  </a:lnTo>
                  <a:lnTo>
                    <a:pt x="2693" y="1642"/>
                  </a:lnTo>
                  <a:lnTo>
                    <a:pt x="2711" y="1513"/>
                  </a:lnTo>
                  <a:lnTo>
                    <a:pt x="2730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78"/>
                  </a:lnTo>
                  <a:lnTo>
                    <a:pt x="2619" y="849"/>
                  </a:lnTo>
                  <a:lnTo>
                    <a:pt x="2564" y="738"/>
                  </a:lnTo>
                  <a:lnTo>
                    <a:pt x="2490" y="628"/>
                  </a:lnTo>
                  <a:lnTo>
                    <a:pt x="2416" y="517"/>
                  </a:lnTo>
                  <a:lnTo>
                    <a:pt x="2342" y="425"/>
                  </a:lnTo>
                  <a:lnTo>
                    <a:pt x="2250" y="333"/>
                  </a:lnTo>
                  <a:lnTo>
                    <a:pt x="2140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5"/>
                  </a:lnTo>
                  <a:lnTo>
                    <a:pt x="1679" y="3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2"/>
            <p:cNvSpPr/>
            <p:nvPr/>
          </p:nvSpPr>
          <p:spPr>
            <a:xfrm>
              <a:off x="6064275" y="1368375"/>
              <a:ext cx="67800" cy="67775"/>
            </a:xfrm>
            <a:custGeom>
              <a:avLst/>
              <a:gdLst/>
              <a:ahLst/>
              <a:cxnLst/>
              <a:rect l="l" t="t" r="r" b="b"/>
              <a:pathLst>
                <a:path w="2712" h="2711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41" y="74"/>
                  </a:lnTo>
                  <a:lnTo>
                    <a:pt x="830" y="111"/>
                  </a:lnTo>
                  <a:lnTo>
                    <a:pt x="701" y="166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111" y="1881"/>
                  </a:lnTo>
                  <a:lnTo>
                    <a:pt x="167" y="1992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24"/>
                  </a:lnTo>
                  <a:lnTo>
                    <a:pt x="499" y="2397"/>
                  </a:lnTo>
                  <a:lnTo>
                    <a:pt x="609" y="2490"/>
                  </a:lnTo>
                  <a:lnTo>
                    <a:pt x="720" y="2563"/>
                  </a:lnTo>
                  <a:lnTo>
                    <a:pt x="849" y="2619"/>
                  </a:lnTo>
                  <a:lnTo>
                    <a:pt x="960" y="2656"/>
                  </a:lnTo>
                  <a:lnTo>
                    <a:pt x="1107" y="2692"/>
                  </a:lnTo>
                  <a:lnTo>
                    <a:pt x="1236" y="2711"/>
                  </a:lnTo>
                  <a:lnTo>
                    <a:pt x="1513" y="2711"/>
                  </a:lnTo>
                  <a:lnTo>
                    <a:pt x="1642" y="2692"/>
                  </a:lnTo>
                  <a:lnTo>
                    <a:pt x="1771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56" y="1771"/>
                  </a:lnTo>
                  <a:lnTo>
                    <a:pt x="2674" y="1641"/>
                  </a:lnTo>
                  <a:lnTo>
                    <a:pt x="2711" y="1512"/>
                  </a:lnTo>
                  <a:lnTo>
                    <a:pt x="2711" y="1365"/>
                  </a:lnTo>
                  <a:lnTo>
                    <a:pt x="2711" y="1236"/>
                  </a:lnTo>
                  <a:lnTo>
                    <a:pt x="2693" y="1107"/>
                  </a:lnTo>
                  <a:lnTo>
                    <a:pt x="2656" y="959"/>
                  </a:lnTo>
                  <a:lnTo>
                    <a:pt x="2601" y="849"/>
                  </a:lnTo>
                  <a:lnTo>
                    <a:pt x="2545" y="720"/>
                  </a:lnTo>
                  <a:lnTo>
                    <a:pt x="2471" y="609"/>
                  </a:lnTo>
                  <a:lnTo>
                    <a:pt x="2398" y="498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03" y="240"/>
                  </a:lnTo>
                  <a:lnTo>
                    <a:pt x="1992" y="166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2"/>
            <p:cNvSpPr/>
            <p:nvPr/>
          </p:nvSpPr>
          <p:spPr>
            <a:xfrm>
              <a:off x="5324900" y="911575"/>
              <a:ext cx="68250" cy="68250"/>
            </a:xfrm>
            <a:custGeom>
              <a:avLst/>
              <a:gdLst/>
              <a:ahLst/>
              <a:cxnLst/>
              <a:rect l="l" t="t" r="r" b="b"/>
              <a:pathLst>
                <a:path w="2730" h="2730" extrusionOk="0">
                  <a:moveTo>
                    <a:pt x="1273" y="0"/>
                  </a:moveTo>
                  <a:lnTo>
                    <a:pt x="1144" y="19"/>
                  </a:lnTo>
                  <a:lnTo>
                    <a:pt x="1015" y="56"/>
                  </a:lnTo>
                  <a:lnTo>
                    <a:pt x="886" y="92"/>
                  </a:lnTo>
                  <a:lnTo>
                    <a:pt x="757" y="148"/>
                  </a:lnTo>
                  <a:lnTo>
                    <a:pt x="646" y="221"/>
                  </a:lnTo>
                  <a:lnTo>
                    <a:pt x="536" y="295"/>
                  </a:lnTo>
                  <a:lnTo>
                    <a:pt x="443" y="387"/>
                  </a:lnTo>
                  <a:lnTo>
                    <a:pt x="351" y="480"/>
                  </a:lnTo>
                  <a:lnTo>
                    <a:pt x="259" y="572"/>
                  </a:lnTo>
                  <a:lnTo>
                    <a:pt x="185" y="701"/>
                  </a:lnTo>
                  <a:lnTo>
                    <a:pt x="130" y="811"/>
                  </a:lnTo>
                  <a:lnTo>
                    <a:pt x="75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75"/>
                  </a:lnTo>
                  <a:lnTo>
                    <a:pt x="19" y="1604"/>
                  </a:lnTo>
                  <a:lnTo>
                    <a:pt x="56" y="1733"/>
                  </a:lnTo>
                  <a:lnTo>
                    <a:pt x="93" y="1862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4"/>
                  </a:lnTo>
                  <a:lnTo>
                    <a:pt x="370" y="2287"/>
                  </a:lnTo>
                  <a:lnTo>
                    <a:pt x="462" y="2379"/>
                  </a:lnTo>
                  <a:lnTo>
                    <a:pt x="573" y="2471"/>
                  </a:lnTo>
                  <a:lnTo>
                    <a:pt x="683" y="2545"/>
                  </a:lnTo>
                  <a:lnTo>
                    <a:pt x="794" y="2600"/>
                  </a:lnTo>
                  <a:lnTo>
                    <a:pt x="923" y="2655"/>
                  </a:lnTo>
                  <a:lnTo>
                    <a:pt x="1033" y="2692"/>
                  </a:lnTo>
                  <a:lnTo>
                    <a:pt x="1181" y="2711"/>
                  </a:lnTo>
                  <a:lnTo>
                    <a:pt x="1310" y="2729"/>
                  </a:lnTo>
                  <a:lnTo>
                    <a:pt x="1439" y="2729"/>
                  </a:lnTo>
                  <a:lnTo>
                    <a:pt x="1587" y="2711"/>
                  </a:lnTo>
                  <a:lnTo>
                    <a:pt x="1716" y="2674"/>
                  </a:lnTo>
                  <a:lnTo>
                    <a:pt x="1845" y="2637"/>
                  </a:lnTo>
                  <a:lnTo>
                    <a:pt x="1955" y="2582"/>
                  </a:lnTo>
                  <a:lnTo>
                    <a:pt x="2084" y="2526"/>
                  </a:lnTo>
                  <a:lnTo>
                    <a:pt x="2195" y="2434"/>
                  </a:lnTo>
                  <a:lnTo>
                    <a:pt x="2287" y="2360"/>
                  </a:lnTo>
                  <a:lnTo>
                    <a:pt x="2379" y="2268"/>
                  </a:lnTo>
                  <a:lnTo>
                    <a:pt x="2472" y="2157"/>
                  </a:lnTo>
                  <a:lnTo>
                    <a:pt x="2545" y="2047"/>
                  </a:lnTo>
                  <a:lnTo>
                    <a:pt x="2601" y="1918"/>
                  </a:lnTo>
                  <a:lnTo>
                    <a:pt x="2656" y="1807"/>
                  </a:lnTo>
                  <a:lnTo>
                    <a:pt x="2693" y="1660"/>
                  </a:lnTo>
                  <a:lnTo>
                    <a:pt x="2711" y="1531"/>
                  </a:lnTo>
                  <a:lnTo>
                    <a:pt x="2730" y="1401"/>
                  </a:lnTo>
                  <a:lnTo>
                    <a:pt x="2730" y="1254"/>
                  </a:lnTo>
                  <a:lnTo>
                    <a:pt x="2711" y="1125"/>
                  </a:lnTo>
                  <a:lnTo>
                    <a:pt x="2674" y="996"/>
                  </a:lnTo>
                  <a:lnTo>
                    <a:pt x="2638" y="885"/>
                  </a:lnTo>
                  <a:lnTo>
                    <a:pt x="2582" y="756"/>
                  </a:lnTo>
                  <a:lnTo>
                    <a:pt x="2509" y="646"/>
                  </a:lnTo>
                  <a:lnTo>
                    <a:pt x="2435" y="535"/>
                  </a:lnTo>
                  <a:lnTo>
                    <a:pt x="2343" y="443"/>
                  </a:lnTo>
                  <a:lnTo>
                    <a:pt x="2250" y="351"/>
                  </a:lnTo>
                  <a:lnTo>
                    <a:pt x="2158" y="277"/>
                  </a:lnTo>
                  <a:lnTo>
                    <a:pt x="2048" y="203"/>
                  </a:lnTo>
                  <a:lnTo>
                    <a:pt x="1937" y="129"/>
                  </a:lnTo>
                  <a:lnTo>
                    <a:pt x="1808" y="92"/>
                  </a:lnTo>
                  <a:lnTo>
                    <a:pt x="1679" y="37"/>
                  </a:lnTo>
                  <a:lnTo>
                    <a:pt x="1550" y="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2"/>
            <p:cNvSpPr/>
            <p:nvPr/>
          </p:nvSpPr>
          <p:spPr>
            <a:xfrm>
              <a:off x="6144025" y="13826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38" y="148"/>
                  </a:lnTo>
                  <a:lnTo>
                    <a:pt x="627" y="221"/>
                  </a:lnTo>
                  <a:lnTo>
                    <a:pt x="517" y="295"/>
                  </a:lnTo>
                  <a:lnTo>
                    <a:pt x="425" y="387"/>
                  </a:lnTo>
                  <a:lnTo>
                    <a:pt x="332" y="498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30"/>
                  </a:lnTo>
                  <a:lnTo>
                    <a:pt x="74" y="959"/>
                  </a:lnTo>
                  <a:lnTo>
                    <a:pt x="37" y="1088"/>
                  </a:lnTo>
                  <a:lnTo>
                    <a:pt x="1" y="1217"/>
                  </a:lnTo>
                  <a:lnTo>
                    <a:pt x="1" y="1364"/>
                  </a:lnTo>
                  <a:lnTo>
                    <a:pt x="1" y="1494"/>
                  </a:lnTo>
                  <a:lnTo>
                    <a:pt x="37" y="1623"/>
                  </a:lnTo>
                  <a:lnTo>
                    <a:pt x="56" y="1752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388" y="2305"/>
                  </a:lnTo>
                  <a:lnTo>
                    <a:pt x="498" y="2397"/>
                  </a:lnTo>
                  <a:lnTo>
                    <a:pt x="591" y="2471"/>
                  </a:lnTo>
                  <a:lnTo>
                    <a:pt x="701" y="2544"/>
                  </a:lnTo>
                  <a:lnTo>
                    <a:pt x="812" y="2600"/>
                  </a:lnTo>
                  <a:lnTo>
                    <a:pt x="941" y="2655"/>
                  </a:lnTo>
                  <a:lnTo>
                    <a:pt x="1070" y="2674"/>
                  </a:lnTo>
                  <a:lnTo>
                    <a:pt x="1199" y="2710"/>
                  </a:lnTo>
                  <a:lnTo>
                    <a:pt x="1476" y="2710"/>
                  </a:lnTo>
                  <a:lnTo>
                    <a:pt x="1605" y="2692"/>
                  </a:lnTo>
                  <a:lnTo>
                    <a:pt x="1734" y="2655"/>
                  </a:lnTo>
                  <a:lnTo>
                    <a:pt x="1863" y="2618"/>
                  </a:lnTo>
                  <a:lnTo>
                    <a:pt x="1973" y="2563"/>
                  </a:lnTo>
                  <a:lnTo>
                    <a:pt x="2102" y="2489"/>
                  </a:lnTo>
                  <a:lnTo>
                    <a:pt x="2195" y="2415"/>
                  </a:lnTo>
                  <a:lnTo>
                    <a:pt x="2305" y="2323"/>
                  </a:lnTo>
                  <a:lnTo>
                    <a:pt x="2397" y="2231"/>
                  </a:lnTo>
                  <a:lnTo>
                    <a:pt x="2471" y="2120"/>
                  </a:lnTo>
                  <a:lnTo>
                    <a:pt x="2545" y="2010"/>
                  </a:lnTo>
                  <a:lnTo>
                    <a:pt x="2600" y="1881"/>
                  </a:lnTo>
                  <a:lnTo>
                    <a:pt x="2656" y="1770"/>
                  </a:lnTo>
                  <a:lnTo>
                    <a:pt x="2692" y="1641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35"/>
                  </a:lnTo>
                  <a:lnTo>
                    <a:pt x="2692" y="1088"/>
                  </a:lnTo>
                  <a:lnTo>
                    <a:pt x="2656" y="977"/>
                  </a:lnTo>
                  <a:lnTo>
                    <a:pt x="2619" y="848"/>
                  </a:lnTo>
                  <a:lnTo>
                    <a:pt x="2563" y="738"/>
                  </a:lnTo>
                  <a:lnTo>
                    <a:pt x="2490" y="627"/>
                  </a:lnTo>
                  <a:lnTo>
                    <a:pt x="2416" y="516"/>
                  </a:lnTo>
                  <a:lnTo>
                    <a:pt x="2324" y="424"/>
                  </a:lnTo>
                  <a:lnTo>
                    <a:pt x="2232" y="332"/>
                  </a:lnTo>
                  <a:lnTo>
                    <a:pt x="2121" y="240"/>
                  </a:lnTo>
                  <a:lnTo>
                    <a:pt x="2010" y="184"/>
                  </a:lnTo>
                  <a:lnTo>
                    <a:pt x="1900" y="111"/>
                  </a:lnTo>
                  <a:lnTo>
                    <a:pt x="1789" y="74"/>
                  </a:lnTo>
                  <a:lnTo>
                    <a:pt x="1660" y="37"/>
                  </a:lnTo>
                  <a:lnTo>
                    <a:pt x="1531" y="18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2"/>
            <p:cNvSpPr/>
            <p:nvPr/>
          </p:nvSpPr>
          <p:spPr>
            <a:xfrm>
              <a:off x="5079225" y="458000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273" y="0"/>
                  </a:moveTo>
                  <a:lnTo>
                    <a:pt x="1144" y="18"/>
                  </a:lnTo>
                  <a:lnTo>
                    <a:pt x="1015" y="37"/>
                  </a:lnTo>
                  <a:lnTo>
                    <a:pt x="885" y="92"/>
                  </a:lnTo>
                  <a:lnTo>
                    <a:pt x="756" y="148"/>
                  </a:lnTo>
                  <a:lnTo>
                    <a:pt x="646" y="203"/>
                  </a:lnTo>
                  <a:lnTo>
                    <a:pt x="535" y="295"/>
                  </a:lnTo>
                  <a:lnTo>
                    <a:pt x="443" y="369"/>
                  </a:lnTo>
                  <a:lnTo>
                    <a:pt x="351" y="461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29" y="811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98"/>
                  </a:lnTo>
                  <a:lnTo>
                    <a:pt x="0" y="1328"/>
                  </a:lnTo>
                  <a:lnTo>
                    <a:pt x="19" y="1475"/>
                  </a:lnTo>
                  <a:lnTo>
                    <a:pt x="37" y="1604"/>
                  </a:lnTo>
                  <a:lnTo>
                    <a:pt x="56" y="1733"/>
                  </a:lnTo>
                  <a:lnTo>
                    <a:pt x="111" y="1862"/>
                  </a:lnTo>
                  <a:lnTo>
                    <a:pt x="166" y="1991"/>
                  </a:lnTo>
                  <a:lnTo>
                    <a:pt x="240" y="2102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590" y="2471"/>
                  </a:lnTo>
                  <a:lnTo>
                    <a:pt x="720" y="2544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88" y="2692"/>
                  </a:lnTo>
                  <a:lnTo>
                    <a:pt x="1217" y="2710"/>
                  </a:lnTo>
                  <a:lnTo>
                    <a:pt x="1365" y="2729"/>
                  </a:lnTo>
                  <a:lnTo>
                    <a:pt x="1494" y="2710"/>
                  </a:lnTo>
                  <a:lnTo>
                    <a:pt x="1623" y="2692"/>
                  </a:lnTo>
                  <a:lnTo>
                    <a:pt x="1752" y="2674"/>
                  </a:lnTo>
                  <a:lnTo>
                    <a:pt x="1881" y="2618"/>
                  </a:lnTo>
                  <a:lnTo>
                    <a:pt x="1992" y="2563"/>
                  </a:lnTo>
                  <a:lnTo>
                    <a:pt x="2102" y="2508"/>
                  </a:lnTo>
                  <a:lnTo>
                    <a:pt x="2213" y="2434"/>
                  </a:lnTo>
                  <a:lnTo>
                    <a:pt x="2305" y="2342"/>
                  </a:lnTo>
                  <a:lnTo>
                    <a:pt x="2397" y="2249"/>
                  </a:lnTo>
                  <a:lnTo>
                    <a:pt x="2471" y="2157"/>
                  </a:lnTo>
                  <a:lnTo>
                    <a:pt x="2545" y="2047"/>
                  </a:lnTo>
                  <a:lnTo>
                    <a:pt x="2619" y="1936"/>
                  </a:lnTo>
                  <a:lnTo>
                    <a:pt x="2656" y="1807"/>
                  </a:lnTo>
                  <a:lnTo>
                    <a:pt x="2692" y="1678"/>
                  </a:lnTo>
                  <a:lnTo>
                    <a:pt x="2729" y="1549"/>
                  </a:lnTo>
                  <a:lnTo>
                    <a:pt x="2729" y="1420"/>
                  </a:lnTo>
                  <a:lnTo>
                    <a:pt x="2729" y="1272"/>
                  </a:lnTo>
                  <a:lnTo>
                    <a:pt x="2729" y="1143"/>
                  </a:lnTo>
                  <a:lnTo>
                    <a:pt x="2692" y="1014"/>
                  </a:lnTo>
                  <a:lnTo>
                    <a:pt x="2656" y="885"/>
                  </a:lnTo>
                  <a:lnTo>
                    <a:pt x="2600" y="756"/>
                  </a:lnTo>
                  <a:lnTo>
                    <a:pt x="2526" y="645"/>
                  </a:lnTo>
                  <a:lnTo>
                    <a:pt x="2453" y="535"/>
                  </a:lnTo>
                  <a:lnTo>
                    <a:pt x="2379" y="443"/>
                  </a:lnTo>
                  <a:lnTo>
                    <a:pt x="2268" y="350"/>
                  </a:lnTo>
                  <a:lnTo>
                    <a:pt x="2176" y="258"/>
                  </a:lnTo>
                  <a:lnTo>
                    <a:pt x="2065" y="184"/>
                  </a:lnTo>
                  <a:lnTo>
                    <a:pt x="1936" y="129"/>
                  </a:lnTo>
                  <a:lnTo>
                    <a:pt x="1826" y="74"/>
                  </a:lnTo>
                  <a:lnTo>
                    <a:pt x="1697" y="37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2"/>
            <p:cNvSpPr/>
            <p:nvPr/>
          </p:nvSpPr>
          <p:spPr>
            <a:xfrm>
              <a:off x="5681700" y="121995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5" y="0"/>
                  </a:moveTo>
                  <a:lnTo>
                    <a:pt x="1106" y="19"/>
                  </a:lnTo>
                  <a:lnTo>
                    <a:pt x="977" y="56"/>
                  </a:lnTo>
                  <a:lnTo>
                    <a:pt x="848" y="111"/>
                  </a:lnTo>
                  <a:lnTo>
                    <a:pt x="738" y="166"/>
                  </a:lnTo>
                  <a:lnTo>
                    <a:pt x="609" y="240"/>
                  </a:lnTo>
                  <a:lnTo>
                    <a:pt x="516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40" y="609"/>
                  </a:lnTo>
                  <a:lnTo>
                    <a:pt x="166" y="719"/>
                  </a:lnTo>
                  <a:lnTo>
                    <a:pt x="111" y="848"/>
                  </a:lnTo>
                  <a:lnTo>
                    <a:pt x="55" y="978"/>
                  </a:lnTo>
                  <a:lnTo>
                    <a:pt x="37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6" y="2010"/>
                  </a:lnTo>
                  <a:lnTo>
                    <a:pt x="240" y="2121"/>
                  </a:lnTo>
                  <a:lnTo>
                    <a:pt x="314" y="2213"/>
                  </a:lnTo>
                  <a:lnTo>
                    <a:pt x="406" y="2305"/>
                  </a:lnTo>
                  <a:lnTo>
                    <a:pt x="498" y="2397"/>
                  </a:lnTo>
                  <a:lnTo>
                    <a:pt x="609" y="2471"/>
                  </a:lnTo>
                  <a:lnTo>
                    <a:pt x="719" y="2545"/>
                  </a:lnTo>
                  <a:lnTo>
                    <a:pt x="830" y="2600"/>
                  </a:lnTo>
                  <a:lnTo>
                    <a:pt x="959" y="2655"/>
                  </a:lnTo>
                  <a:lnTo>
                    <a:pt x="1069" y="2692"/>
                  </a:lnTo>
                  <a:lnTo>
                    <a:pt x="1217" y="2711"/>
                  </a:lnTo>
                  <a:lnTo>
                    <a:pt x="1475" y="2711"/>
                  </a:lnTo>
                  <a:lnTo>
                    <a:pt x="1623" y="2692"/>
                  </a:lnTo>
                  <a:lnTo>
                    <a:pt x="1752" y="2655"/>
                  </a:lnTo>
                  <a:lnTo>
                    <a:pt x="1881" y="2619"/>
                  </a:lnTo>
                  <a:lnTo>
                    <a:pt x="1991" y="2563"/>
                  </a:lnTo>
                  <a:lnTo>
                    <a:pt x="2102" y="2489"/>
                  </a:lnTo>
                  <a:lnTo>
                    <a:pt x="2213" y="2416"/>
                  </a:lnTo>
                  <a:lnTo>
                    <a:pt x="2305" y="2324"/>
                  </a:lnTo>
                  <a:lnTo>
                    <a:pt x="2397" y="2213"/>
                  </a:lnTo>
                  <a:lnTo>
                    <a:pt x="2489" y="2121"/>
                  </a:lnTo>
                  <a:lnTo>
                    <a:pt x="2545" y="1992"/>
                  </a:lnTo>
                  <a:lnTo>
                    <a:pt x="2618" y="1881"/>
                  </a:lnTo>
                  <a:lnTo>
                    <a:pt x="2655" y="1752"/>
                  </a:lnTo>
                  <a:lnTo>
                    <a:pt x="2692" y="1623"/>
                  </a:lnTo>
                  <a:lnTo>
                    <a:pt x="2710" y="1494"/>
                  </a:lnTo>
                  <a:lnTo>
                    <a:pt x="2710" y="1346"/>
                  </a:lnTo>
                  <a:lnTo>
                    <a:pt x="2710" y="1217"/>
                  </a:lnTo>
                  <a:lnTo>
                    <a:pt x="2692" y="1088"/>
                  </a:lnTo>
                  <a:lnTo>
                    <a:pt x="2655" y="959"/>
                  </a:lnTo>
                  <a:lnTo>
                    <a:pt x="2600" y="830"/>
                  </a:lnTo>
                  <a:lnTo>
                    <a:pt x="2545" y="719"/>
                  </a:lnTo>
                  <a:lnTo>
                    <a:pt x="2489" y="609"/>
                  </a:lnTo>
                  <a:lnTo>
                    <a:pt x="2397" y="498"/>
                  </a:lnTo>
                  <a:lnTo>
                    <a:pt x="2323" y="406"/>
                  </a:lnTo>
                  <a:lnTo>
                    <a:pt x="2213" y="314"/>
                  </a:lnTo>
                  <a:lnTo>
                    <a:pt x="2120" y="240"/>
                  </a:lnTo>
                  <a:lnTo>
                    <a:pt x="2010" y="166"/>
                  </a:lnTo>
                  <a:lnTo>
                    <a:pt x="1899" y="111"/>
                  </a:lnTo>
                  <a:lnTo>
                    <a:pt x="1770" y="74"/>
                  </a:lnTo>
                  <a:lnTo>
                    <a:pt x="1641" y="37"/>
                  </a:lnTo>
                  <a:lnTo>
                    <a:pt x="1512" y="19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2"/>
            <p:cNvSpPr/>
            <p:nvPr/>
          </p:nvSpPr>
          <p:spPr>
            <a:xfrm>
              <a:off x="5130850" y="629475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54" y="0"/>
                  </a:moveTo>
                  <a:lnTo>
                    <a:pt x="1125" y="18"/>
                  </a:lnTo>
                  <a:lnTo>
                    <a:pt x="996" y="55"/>
                  </a:lnTo>
                  <a:lnTo>
                    <a:pt x="867" y="92"/>
                  </a:lnTo>
                  <a:lnTo>
                    <a:pt x="756" y="148"/>
                  </a:lnTo>
                  <a:lnTo>
                    <a:pt x="646" y="221"/>
                  </a:lnTo>
                  <a:lnTo>
                    <a:pt x="535" y="295"/>
                  </a:lnTo>
                  <a:lnTo>
                    <a:pt x="443" y="387"/>
                  </a:lnTo>
                  <a:lnTo>
                    <a:pt x="351" y="479"/>
                  </a:lnTo>
                  <a:lnTo>
                    <a:pt x="259" y="572"/>
                  </a:lnTo>
                  <a:lnTo>
                    <a:pt x="185" y="682"/>
                  </a:lnTo>
                  <a:lnTo>
                    <a:pt x="130" y="793"/>
                  </a:lnTo>
                  <a:lnTo>
                    <a:pt x="74" y="922"/>
                  </a:lnTo>
                  <a:lnTo>
                    <a:pt x="37" y="1051"/>
                  </a:lnTo>
                  <a:lnTo>
                    <a:pt x="19" y="1180"/>
                  </a:lnTo>
                  <a:lnTo>
                    <a:pt x="0" y="1309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56" y="1715"/>
                  </a:lnTo>
                  <a:lnTo>
                    <a:pt x="111" y="1844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94"/>
                  </a:lnTo>
                  <a:lnTo>
                    <a:pt x="406" y="2286"/>
                  </a:lnTo>
                  <a:lnTo>
                    <a:pt x="498" y="2379"/>
                  </a:lnTo>
                  <a:lnTo>
                    <a:pt x="609" y="2471"/>
                  </a:lnTo>
                  <a:lnTo>
                    <a:pt x="720" y="2526"/>
                  </a:lnTo>
                  <a:lnTo>
                    <a:pt x="849" y="2600"/>
                  </a:lnTo>
                  <a:lnTo>
                    <a:pt x="959" y="2637"/>
                  </a:lnTo>
                  <a:lnTo>
                    <a:pt x="1107" y="2674"/>
                  </a:lnTo>
                  <a:lnTo>
                    <a:pt x="1236" y="2692"/>
                  </a:lnTo>
                  <a:lnTo>
                    <a:pt x="1365" y="2710"/>
                  </a:lnTo>
                  <a:lnTo>
                    <a:pt x="1512" y="2692"/>
                  </a:lnTo>
                  <a:lnTo>
                    <a:pt x="1641" y="2674"/>
                  </a:lnTo>
                  <a:lnTo>
                    <a:pt x="1771" y="2637"/>
                  </a:lnTo>
                  <a:lnTo>
                    <a:pt x="1881" y="2600"/>
                  </a:lnTo>
                  <a:lnTo>
                    <a:pt x="2010" y="2526"/>
                  </a:lnTo>
                  <a:lnTo>
                    <a:pt x="2121" y="2471"/>
                  </a:lnTo>
                  <a:lnTo>
                    <a:pt x="2213" y="2379"/>
                  </a:lnTo>
                  <a:lnTo>
                    <a:pt x="2324" y="2305"/>
                  </a:lnTo>
                  <a:lnTo>
                    <a:pt x="2397" y="2194"/>
                  </a:lnTo>
                  <a:lnTo>
                    <a:pt x="2490" y="2102"/>
                  </a:lnTo>
                  <a:lnTo>
                    <a:pt x="2545" y="1991"/>
                  </a:lnTo>
                  <a:lnTo>
                    <a:pt x="2600" y="1862"/>
                  </a:lnTo>
                  <a:lnTo>
                    <a:pt x="2656" y="1752"/>
                  </a:lnTo>
                  <a:lnTo>
                    <a:pt x="2692" y="1623"/>
                  </a:lnTo>
                  <a:lnTo>
                    <a:pt x="2711" y="1494"/>
                  </a:lnTo>
                  <a:lnTo>
                    <a:pt x="2711" y="1364"/>
                  </a:lnTo>
                  <a:lnTo>
                    <a:pt x="2711" y="1217"/>
                  </a:lnTo>
                  <a:lnTo>
                    <a:pt x="2692" y="1088"/>
                  </a:lnTo>
                  <a:lnTo>
                    <a:pt x="2656" y="959"/>
                  </a:lnTo>
                  <a:lnTo>
                    <a:pt x="2619" y="848"/>
                  </a:lnTo>
                  <a:lnTo>
                    <a:pt x="2563" y="719"/>
                  </a:lnTo>
                  <a:lnTo>
                    <a:pt x="2490" y="608"/>
                  </a:lnTo>
                  <a:lnTo>
                    <a:pt x="2416" y="498"/>
                  </a:lnTo>
                  <a:lnTo>
                    <a:pt x="2324" y="406"/>
                  </a:lnTo>
                  <a:lnTo>
                    <a:pt x="2232" y="313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900" y="111"/>
                  </a:lnTo>
                  <a:lnTo>
                    <a:pt x="1771" y="55"/>
                  </a:lnTo>
                  <a:lnTo>
                    <a:pt x="1641" y="37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2"/>
            <p:cNvSpPr/>
            <p:nvPr/>
          </p:nvSpPr>
          <p:spPr>
            <a:xfrm>
              <a:off x="6224225" y="13969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111"/>
                  </a:lnTo>
                  <a:lnTo>
                    <a:pt x="738" y="167"/>
                  </a:lnTo>
                  <a:lnTo>
                    <a:pt x="628" y="222"/>
                  </a:lnTo>
                  <a:lnTo>
                    <a:pt x="517" y="296"/>
                  </a:lnTo>
                  <a:lnTo>
                    <a:pt x="425" y="388"/>
                  </a:lnTo>
                  <a:lnTo>
                    <a:pt x="333" y="480"/>
                  </a:lnTo>
                  <a:lnTo>
                    <a:pt x="240" y="591"/>
                  </a:lnTo>
                  <a:lnTo>
                    <a:pt x="185" y="701"/>
                  </a:lnTo>
                  <a:lnTo>
                    <a:pt x="111" y="812"/>
                  </a:lnTo>
                  <a:lnTo>
                    <a:pt x="75" y="941"/>
                  </a:lnTo>
                  <a:lnTo>
                    <a:pt x="38" y="1052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605"/>
                  </a:lnTo>
                  <a:lnTo>
                    <a:pt x="56" y="1734"/>
                  </a:lnTo>
                  <a:lnTo>
                    <a:pt x="93" y="1863"/>
                  </a:lnTo>
                  <a:lnTo>
                    <a:pt x="148" y="1973"/>
                  </a:lnTo>
                  <a:lnTo>
                    <a:pt x="222" y="2084"/>
                  </a:lnTo>
                  <a:lnTo>
                    <a:pt x="296" y="2195"/>
                  </a:lnTo>
                  <a:lnTo>
                    <a:pt x="388" y="2305"/>
                  </a:lnTo>
                  <a:lnTo>
                    <a:pt x="480" y="2398"/>
                  </a:lnTo>
                  <a:lnTo>
                    <a:pt x="591" y="2471"/>
                  </a:lnTo>
                  <a:lnTo>
                    <a:pt x="701" y="2545"/>
                  </a:lnTo>
                  <a:lnTo>
                    <a:pt x="830" y="2600"/>
                  </a:lnTo>
                  <a:lnTo>
                    <a:pt x="960" y="2656"/>
                  </a:lnTo>
                  <a:lnTo>
                    <a:pt x="1089" y="2693"/>
                  </a:lnTo>
                  <a:lnTo>
                    <a:pt x="1218" y="2711"/>
                  </a:lnTo>
                  <a:lnTo>
                    <a:pt x="1494" y="2711"/>
                  </a:lnTo>
                  <a:lnTo>
                    <a:pt x="1623" y="2674"/>
                  </a:lnTo>
                  <a:lnTo>
                    <a:pt x="1752" y="2656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8"/>
                  </a:lnTo>
                  <a:lnTo>
                    <a:pt x="2306" y="2305"/>
                  </a:lnTo>
                  <a:lnTo>
                    <a:pt x="2398" y="2213"/>
                  </a:lnTo>
                  <a:lnTo>
                    <a:pt x="2471" y="2103"/>
                  </a:lnTo>
                  <a:lnTo>
                    <a:pt x="2545" y="1992"/>
                  </a:lnTo>
                  <a:lnTo>
                    <a:pt x="2601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36"/>
                  </a:lnTo>
                  <a:lnTo>
                    <a:pt x="2674" y="1088"/>
                  </a:lnTo>
                  <a:lnTo>
                    <a:pt x="2637" y="978"/>
                  </a:lnTo>
                  <a:lnTo>
                    <a:pt x="2601" y="849"/>
                  </a:lnTo>
                  <a:lnTo>
                    <a:pt x="2545" y="738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6" y="425"/>
                  </a:lnTo>
                  <a:lnTo>
                    <a:pt x="2213" y="332"/>
                  </a:lnTo>
                  <a:lnTo>
                    <a:pt x="2103" y="240"/>
                  </a:lnTo>
                  <a:lnTo>
                    <a:pt x="1992" y="185"/>
                  </a:lnTo>
                  <a:lnTo>
                    <a:pt x="1881" y="111"/>
                  </a:lnTo>
                  <a:lnTo>
                    <a:pt x="1752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2"/>
            <p:cNvSpPr/>
            <p:nvPr/>
          </p:nvSpPr>
          <p:spPr>
            <a:xfrm>
              <a:off x="5984525" y="1354075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47" y="1"/>
                  </a:moveTo>
                  <a:lnTo>
                    <a:pt x="1199" y="19"/>
                  </a:lnTo>
                  <a:lnTo>
                    <a:pt x="1070" y="38"/>
                  </a:lnTo>
                  <a:lnTo>
                    <a:pt x="941" y="75"/>
                  </a:lnTo>
                  <a:lnTo>
                    <a:pt x="831" y="111"/>
                  </a:lnTo>
                  <a:lnTo>
                    <a:pt x="702" y="167"/>
                  </a:lnTo>
                  <a:lnTo>
                    <a:pt x="591" y="241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2" y="831"/>
                  </a:lnTo>
                  <a:lnTo>
                    <a:pt x="56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94"/>
                  </a:lnTo>
                  <a:lnTo>
                    <a:pt x="19" y="1623"/>
                  </a:lnTo>
                  <a:lnTo>
                    <a:pt x="56" y="1752"/>
                  </a:lnTo>
                  <a:lnTo>
                    <a:pt x="93" y="1863"/>
                  </a:lnTo>
                  <a:lnTo>
                    <a:pt x="148" y="1992"/>
                  </a:lnTo>
                  <a:lnTo>
                    <a:pt x="222" y="2103"/>
                  </a:lnTo>
                  <a:lnTo>
                    <a:pt x="296" y="2195"/>
                  </a:lnTo>
                  <a:lnTo>
                    <a:pt x="388" y="2306"/>
                  </a:lnTo>
                  <a:lnTo>
                    <a:pt x="480" y="2398"/>
                  </a:lnTo>
                  <a:lnTo>
                    <a:pt x="591" y="2472"/>
                  </a:lnTo>
                  <a:lnTo>
                    <a:pt x="702" y="2545"/>
                  </a:lnTo>
                  <a:lnTo>
                    <a:pt x="812" y="2601"/>
                  </a:lnTo>
                  <a:lnTo>
                    <a:pt x="941" y="2656"/>
                  </a:lnTo>
                  <a:lnTo>
                    <a:pt x="1070" y="2674"/>
                  </a:lnTo>
                  <a:lnTo>
                    <a:pt x="1199" y="2711"/>
                  </a:lnTo>
                  <a:lnTo>
                    <a:pt x="1458" y="2711"/>
                  </a:lnTo>
                  <a:lnTo>
                    <a:pt x="1605" y="2693"/>
                  </a:lnTo>
                  <a:lnTo>
                    <a:pt x="1734" y="2656"/>
                  </a:lnTo>
                  <a:lnTo>
                    <a:pt x="1863" y="2619"/>
                  </a:lnTo>
                  <a:lnTo>
                    <a:pt x="1974" y="2545"/>
                  </a:lnTo>
                  <a:lnTo>
                    <a:pt x="2084" y="2490"/>
                  </a:lnTo>
                  <a:lnTo>
                    <a:pt x="2195" y="2398"/>
                  </a:lnTo>
                  <a:lnTo>
                    <a:pt x="2306" y="2306"/>
                  </a:lnTo>
                  <a:lnTo>
                    <a:pt x="2398" y="2213"/>
                  </a:lnTo>
                  <a:lnTo>
                    <a:pt x="2472" y="2103"/>
                  </a:lnTo>
                  <a:lnTo>
                    <a:pt x="2545" y="1992"/>
                  </a:lnTo>
                  <a:lnTo>
                    <a:pt x="2601" y="1863"/>
                  </a:lnTo>
                  <a:lnTo>
                    <a:pt x="2638" y="1734"/>
                  </a:lnTo>
                  <a:lnTo>
                    <a:pt x="2674" y="1605"/>
                  </a:lnTo>
                  <a:lnTo>
                    <a:pt x="2693" y="1476"/>
                  </a:lnTo>
                  <a:lnTo>
                    <a:pt x="2711" y="1347"/>
                  </a:lnTo>
                  <a:lnTo>
                    <a:pt x="2693" y="1199"/>
                  </a:lnTo>
                  <a:lnTo>
                    <a:pt x="2674" y="1070"/>
                  </a:lnTo>
                  <a:lnTo>
                    <a:pt x="2638" y="941"/>
                  </a:lnTo>
                  <a:lnTo>
                    <a:pt x="2582" y="831"/>
                  </a:lnTo>
                  <a:lnTo>
                    <a:pt x="2527" y="702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406"/>
                  </a:lnTo>
                  <a:lnTo>
                    <a:pt x="2195" y="314"/>
                  </a:lnTo>
                  <a:lnTo>
                    <a:pt x="2084" y="241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38"/>
                  </a:lnTo>
                  <a:lnTo>
                    <a:pt x="1476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2"/>
            <p:cNvSpPr/>
            <p:nvPr/>
          </p:nvSpPr>
          <p:spPr>
            <a:xfrm>
              <a:off x="5390825" y="1003300"/>
              <a:ext cx="67775" cy="67775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236" y="0"/>
                  </a:moveTo>
                  <a:lnTo>
                    <a:pt x="1107" y="19"/>
                  </a:lnTo>
                  <a:lnTo>
                    <a:pt x="978" y="56"/>
                  </a:lnTo>
                  <a:lnTo>
                    <a:pt x="849" y="93"/>
                  </a:lnTo>
                  <a:lnTo>
                    <a:pt x="720" y="166"/>
                  </a:lnTo>
                  <a:lnTo>
                    <a:pt x="609" y="222"/>
                  </a:lnTo>
                  <a:lnTo>
                    <a:pt x="498" y="314"/>
                  </a:lnTo>
                  <a:lnTo>
                    <a:pt x="406" y="406"/>
                  </a:lnTo>
                  <a:lnTo>
                    <a:pt x="314" y="498"/>
                  </a:lnTo>
                  <a:lnTo>
                    <a:pt x="222" y="609"/>
                  </a:lnTo>
                  <a:lnTo>
                    <a:pt x="167" y="719"/>
                  </a:lnTo>
                  <a:lnTo>
                    <a:pt x="111" y="849"/>
                  </a:lnTo>
                  <a:lnTo>
                    <a:pt x="56" y="978"/>
                  </a:lnTo>
                  <a:lnTo>
                    <a:pt x="19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" y="1512"/>
                  </a:lnTo>
                  <a:lnTo>
                    <a:pt x="37" y="1641"/>
                  </a:lnTo>
                  <a:lnTo>
                    <a:pt x="74" y="1770"/>
                  </a:lnTo>
                  <a:lnTo>
                    <a:pt x="111" y="1881"/>
                  </a:lnTo>
                  <a:lnTo>
                    <a:pt x="167" y="2010"/>
                  </a:lnTo>
                  <a:lnTo>
                    <a:pt x="240" y="2121"/>
                  </a:lnTo>
                  <a:lnTo>
                    <a:pt x="332" y="2213"/>
                  </a:lnTo>
                  <a:lnTo>
                    <a:pt x="406" y="2305"/>
                  </a:lnTo>
                  <a:lnTo>
                    <a:pt x="517" y="2397"/>
                  </a:lnTo>
                  <a:lnTo>
                    <a:pt x="609" y="2471"/>
                  </a:lnTo>
                  <a:lnTo>
                    <a:pt x="720" y="2545"/>
                  </a:lnTo>
                  <a:lnTo>
                    <a:pt x="849" y="2600"/>
                  </a:lnTo>
                  <a:lnTo>
                    <a:pt x="959" y="2655"/>
                  </a:lnTo>
                  <a:lnTo>
                    <a:pt x="1088" y="2674"/>
                  </a:lnTo>
                  <a:lnTo>
                    <a:pt x="1218" y="2692"/>
                  </a:lnTo>
                  <a:lnTo>
                    <a:pt x="1365" y="2711"/>
                  </a:lnTo>
                  <a:lnTo>
                    <a:pt x="1494" y="2692"/>
                  </a:lnTo>
                  <a:lnTo>
                    <a:pt x="1623" y="2674"/>
                  </a:lnTo>
                  <a:lnTo>
                    <a:pt x="1752" y="2637"/>
                  </a:lnTo>
                  <a:lnTo>
                    <a:pt x="1881" y="2600"/>
                  </a:lnTo>
                  <a:lnTo>
                    <a:pt x="1992" y="2545"/>
                  </a:lnTo>
                  <a:lnTo>
                    <a:pt x="2103" y="2471"/>
                  </a:lnTo>
                  <a:lnTo>
                    <a:pt x="2213" y="2397"/>
                  </a:lnTo>
                  <a:lnTo>
                    <a:pt x="2305" y="2305"/>
                  </a:lnTo>
                  <a:lnTo>
                    <a:pt x="2398" y="2213"/>
                  </a:lnTo>
                  <a:lnTo>
                    <a:pt x="2471" y="2102"/>
                  </a:lnTo>
                  <a:lnTo>
                    <a:pt x="2545" y="1992"/>
                  </a:lnTo>
                  <a:lnTo>
                    <a:pt x="2600" y="1881"/>
                  </a:lnTo>
                  <a:lnTo>
                    <a:pt x="2637" y="1752"/>
                  </a:lnTo>
                  <a:lnTo>
                    <a:pt x="2674" y="1623"/>
                  </a:lnTo>
                  <a:lnTo>
                    <a:pt x="2693" y="1494"/>
                  </a:lnTo>
                  <a:lnTo>
                    <a:pt x="2711" y="1365"/>
                  </a:lnTo>
                  <a:lnTo>
                    <a:pt x="2693" y="1217"/>
                  </a:lnTo>
                  <a:lnTo>
                    <a:pt x="2674" y="1088"/>
                  </a:lnTo>
                  <a:lnTo>
                    <a:pt x="2656" y="959"/>
                  </a:lnTo>
                  <a:lnTo>
                    <a:pt x="2600" y="849"/>
                  </a:lnTo>
                  <a:lnTo>
                    <a:pt x="2545" y="719"/>
                  </a:lnTo>
                  <a:lnTo>
                    <a:pt x="2471" y="609"/>
                  </a:lnTo>
                  <a:lnTo>
                    <a:pt x="2398" y="517"/>
                  </a:lnTo>
                  <a:lnTo>
                    <a:pt x="2305" y="406"/>
                  </a:lnTo>
                  <a:lnTo>
                    <a:pt x="2213" y="314"/>
                  </a:lnTo>
                  <a:lnTo>
                    <a:pt x="2121" y="240"/>
                  </a:lnTo>
                  <a:lnTo>
                    <a:pt x="2010" y="166"/>
                  </a:lnTo>
                  <a:lnTo>
                    <a:pt x="1881" y="111"/>
                  </a:lnTo>
                  <a:lnTo>
                    <a:pt x="1771" y="74"/>
                  </a:lnTo>
                  <a:lnTo>
                    <a:pt x="1642" y="37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2"/>
            <p:cNvSpPr/>
            <p:nvPr/>
          </p:nvSpPr>
          <p:spPr>
            <a:xfrm>
              <a:off x="5828275" y="1326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51" y="19"/>
                  </a:lnTo>
                  <a:lnTo>
                    <a:pt x="922" y="56"/>
                  </a:lnTo>
                  <a:lnTo>
                    <a:pt x="793" y="111"/>
                  </a:lnTo>
                  <a:lnTo>
                    <a:pt x="683" y="167"/>
                  </a:lnTo>
                  <a:lnTo>
                    <a:pt x="572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03" y="609"/>
                  </a:lnTo>
                  <a:lnTo>
                    <a:pt x="148" y="720"/>
                  </a:lnTo>
                  <a:lnTo>
                    <a:pt x="93" y="830"/>
                  </a:lnTo>
                  <a:lnTo>
                    <a:pt x="37" y="959"/>
                  </a:lnTo>
                  <a:lnTo>
                    <a:pt x="19" y="1088"/>
                  </a:lnTo>
                  <a:lnTo>
                    <a:pt x="0" y="1217"/>
                  </a:lnTo>
                  <a:lnTo>
                    <a:pt x="0" y="1347"/>
                  </a:lnTo>
                  <a:lnTo>
                    <a:pt x="0" y="1494"/>
                  </a:lnTo>
                  <a:lnTo>
                    <a:pt x="19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6" y="1973"/>
                  </a:lnTo>
                  <a:lnTo>
                    <a:pt x="240" y="2084"/>
                  </a:lnTo>
                  <a:lnTo>
                    <a:pt x="314" y="2176"/>
                  </a:lnTo>
                  <a:lnTo>
                    <a:pt x="388" y="2268"/>
                  </a:lnTo>
                  <a:lnTo>
                    <a:pt x="498" y="2361"/>
                  </a:lnTo>
                  <a:lnTo>
                    <a:pt x="590" y="2434"/>
                  </a:lnTo>
                  <a:lnTo>
                    <a:pt x="701" y="2490"/>
                  </a:lnTo>
                  <a:lnTo>
                    <a:pt x="812" y="2545"/>
                  </a:lnTo>
                  <a:lnTo>
                    <a:pt x="941" y="2600"/>
                  </a:lnTo>
                  <a:lnTo>
                    <a:pt x="1051" y="2619"/>
                  </a:lnTo>
                  <a:lnTo>
                    <a:pt x="1180" y="2637"/>
                  </a:lnTo>
                  <a:lnTo>
                    <a:pt x="1328" y="2656"/>
                  </a:lnTo>
                  <a:lnTo>
                    <a:pt x="1457" y="2637"/>
                  </a:lnTo>
                  <a:lnTo>
                    <a:pt x="1586" y="2619"/>
                  </a:lnTo>
                  <a:lnTo>
                    <a:pt x="1715" y="2582"/>
                  </a:lnTo>
                  <a:lnTo>
                    <a:pt x="1844" y="2545"/>
                  </a:lnTo>
                  <a:lnTo>
                    <a:pt x="1955" y="2490"/>
                  </a:lnTo>
                  <a:lnTo>
                    <a:pt x="2065" y="2416"/>
                  </a:lnTo>
                  <a:lnTo>
                    <a:pt x="2176" y="2342"/>
                  </a:lnTo>
                  <a:lnTo>
                    <a:pt x="2268" y="2250"/>
                  </a:lnTo>
                  <a:lnTo>
                    <a:pt x="2360" y="2158"/>
                  </a:lnTo>
                  <a:lnTo>
                    <a:pt x="2434" y="2047"/>
                  </a:lnTo>
                  <a:lnTo>
                    <a:pt x="2490" y="1937"/>
                  </a:lnTo>
                  <a:lnTo>
                    <a:pt x="2545" y="1826"/>
                  </a:lnTo>
                  <a:lnTo>
                    <a:pt x="2600" y="1697"/>
                  </a:lnTo>
                  <a:lnTo>
                    <a:pt x="2619" y="1568"/>
                  </a:lnTo>
                  <a:lnTo>
                    <a:pt x="2637" y="1439"/>
                  </a:lnTo>
                  <a:lnTo>
                    <a:pt x="2655" y="1291"/>
                  </a:lnTo>
                  <a:lnTo>
                    <a:pt x="2637" y="1162"/>
                  </a:lnTo>
                  <a:lnTo>
                    <a:pt x="2619" y="1033"/>
                  </a:lnTo>
                  <a:lnTo>
                    <a:pt x="2582" y="904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416" y="572"/>
                  </a:lnTo>
                  <a:lnTo>
                    <a:pt x="2324" y="480"/>
                  </a:lnTo>
                  <a:lnTo>
                    <a:pt x="2250" y="388"/>
                  </a:lnTo>
                  <a:lnTo>
                    <a:pt x="2158" y="296"/>
                  </a:lnTo>
                  <a:lnTo>
                    <a:pt x="2047" y="222"/>
                  </a:lnTo>
                  <a:lnTo>
                    <a:pt x="1936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2"/>
            <p:cNvSpPr/>
            <p:nvPr/>
          </p:nvSpPr>
          <p:spPr>
            <a:xfrm>
              <a:off x="5907550" y="134025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199" y="1"/>
                  </a:moveTo>
                  <a:lnTo>
                    <a:pt x="1070" y="19"/>
                  </a:lnTo>
                  <a:lnTo>
                    <a:pt x="941" y="56"/>
                  </a:lnTo>
                  <a:lnTo>
                    <a:pt x="830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99" y="314"/>
                  </a:lnTo>
                  <a:lnTo>
                    <a:pt x="388" y="406"/>
                  </a:lnTo>
                  <a:lnTo>
                    <a:pt x="314" y="499"/>
                  </a:lnTo>
                  <a:lnTo>
                    <a:pt x="222" y="609"/>
                  </a:lnTo>
                  <a:lnTo>
                    <a:pt x="167" y="720"/>
                  </a:lnTo>
                  <a:lnTo>
                    <a:pt x="111" y="830"/>
                  </a:lnTo>
                  <a:lnTo>
                    <a:pt x="56" y="959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" y="1476"/>
                  </a:lnTo>
                  <a:lnTo>
                    <a:pt x="38" y="1623"/>
                  </a:lnTo>
                  <a:lnTo>
                    <a:pt x="56" y="1734"/>
                  </a:lnTo>
                  <a:lnTo>
                    <a:pt x="111" y="1863"/>
                  </a:lnTo>
                  <a:lnTo>
                    <a:pt x="167" y="1974"/>
                  </a:lnTo>
                  <a:lnTo>
                    <a:pt x="240" y="2084"/>
                  </a:lnTo>
                  <a:lnTo>
                    <a:pt x="314" y="2195"/>
                  </a:lnTo>
                  <a:lnTo>
                    <a:pt x="406" y="2287"/>
                  </a:lnTo>
                  <a:lnTo>
                    <a:pt x="499" y="2379"/>
                  </a:lnTo>
                  <a:lnTo>
                    <a:pt x="609" y="2453"/>
                  </a:lnTo>
                  <a:lnTo>
                    <a:pt x="720" y="2527"/>
                  </a:lnTo>
                  <a:lnTo>
                    <a:pt x="830" y="2582"/>
                  </a:lnTo>
                  <a:lnTo>
                    <a:pt x="960" y="2637"/>
                  </a:lnTo>
                  <a:lnTo>
                    <a:pt x="1089" y="2656"/>
                  </a:lnTo>
                  <a:lnTo>
                    <a:pt x="1218" y="2674"/>
                  </a:lnTo>
                  <a:lnTo>
                    <a:pt x="1347" y="2693"/>
                  </a:lnTo>
                  <a:lnTo>
                    <a:pt x="1494" y="2674"/>
                  </a:lnTo>
                  <a:lnTo>
                    <a:pt x="1623" y="2656"/>
                  </a:lnTo>
                  <a:lnTo>
                    <a:pt x="1752" y="2619"/>
                  </a:lnTo>
                  <a:lnTo>
                    <a:pt x="1863" y="2582"/>
                  </a:lnTo>
                  <a:lnTo>
                    <a:pt x="1992" y="2527"/>
                  </a:lnTo>
                  <a:lnTo>
                    <a:pt x="2103" y="2453"/>
                  </a:lnTo>
                  <a:lnTo>
                    <a:pt x="2195" y="2379"/>
                  </a:lnTo>
                  <a:lnTo>
                    <a:pt x="2287" y="2287"/>
                  </a:lnTo>
                  <a:lnTo>
                    <a:pt x="2379" y="2176"/>
                  </a:lnTo>
                  <a:lnTo>
                    <a:pt x="2453" y="2084"/>
                  </a:lnTo>
                  <a:lnTo>
                    <a:pt x="2527" y="1974"/>
                  </a:lnTo>
                  <a:lnTo>
                    <a:pt x="2582" y="1845"/>
                  </a:lnTo>
                  <a:lnTo>
                    <a:pt x="2637" y="1734"/>
                  </a:lnTo>
                  <a:lnTo>
                    <a:pt x="2656" y="1605"/>
                  </a:lnTo>
                  <a:lnTo>
                    <a:pt x="2693" y="1476"/>
                  </a:lnTo>
                  <a:lnTo>
                    <a:pt x="2693" y="1328"/>
                  </a:lnTo>
                  <a:lnTo>
                    <a:pt x="2674" y="1199"/>
                  </a:lnTo>
                  <a:lnTo>
                    <a:pt x="2656" y="1070"/>
                  </a:lnTo>
                  <a:lnTo>
                    <a:pt x="2619" y="941"/>
                  </a:lnTo>
                  <a:lnTo>
                    <a:pt x="2582" y="830"/>
                  </a:lnTo>
                  <a:lnTo>
                    <a:pt x="2527" y="701"/>
                  </a:lnTo>
                  <a:lnTo>
                    <a:pt x="2453" y="591"/>
                  </a:lnTo>
                  <a:lnTo>
                    <a:pt x="2379" y="499"/>
                  </a:lnTo>
                  <a:lnTo>
                    <a:pt x="2287" y="388"/>
                  </a:lnTo>
                  <a:lnTo>
                    <a:pt x="2195" y="314"/>
                  </a:lnTo>
                  <a:lnTo>
                    <a:pt x="2084" y="222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2"/>
            <p:cNvSpPr/>
            <p:nvPr/>
          </p:nvSpPr>
          <p:spPr>
            <a:xfrm>
              <a:off x="6303975" y="1411700"/>
              <a:ext cx="67325" cy="67325"/>
            </a:xfrm>
            <a:custGeom>
              <a:avLst/>
              <a:gdLst/>
              <a:ahLst/>
              <a:cxnLst/>
              <a:rect l="l" t="t" r="r" b="b"/>
              <a:pathLst>
                <a:path w="2693" h="2693" extrusionOk="0">
                  <a:moveTo>
                    <a:pt x="1273" y="1"/>
                  </a:moveTo>
                  <a:lnTo>
                    <a:pt x="1144" y="19"/>
                  </a:lnTo>
                  <a:lnTo>
                    <a:pt x="1015" y="38"/>
                  </a:lnTo>
                  <a:lnTo>
                    <a:pt x="886" y="74"/>
                  </a:lnTo>
                  <a:lnTo>
                    <a:pt x="775" y="130"/>
                  </a:lnTo>
                  <a:lnTo>
                    <a:pt x="646" y="203"/>
                  </a:lnTo>
                  <a:lnTo>
                    <a:pt x="554" y="277"/>
                  </a:lnTo>
                  <a:lnTo>
                    <a:pt x="443" y="369"/>
                  </a:lnTo>
                  <a:lnTo>
                    <a:pt x="351" y="462"/>
                  </a:lnTo>
                  <a:lnTo>
                    <a:pt x="277" y="554"/>
                  </a:lnTo>
                  <a:lnTo>
                    <a:pt x="203" y="664"/>
                  </a:lnTo>
                  <a:lnTo>
                    <a:pt x="130" y="775"/>
                  </a:lnTo>
                  <a:lnTo>
                    <a:pt x="93" y="904"/>
                  </a:lnTo>
                  <a:lnTo>
                    <a:pt x="56" y="1033"/>
                  </a:lnTo>
                  <a:lnTo>
                    <a:pt x="19" y="1162"/>
                  </a:lnTo>
                  <a:lnTo>
                    <a:pt x="1" y="1291"/>
                  </a:lnTo>
                  <a:lnTo>
                    <a:pt x="19" y="1420"/>
                  </a:lnTo>
                  <a:lnTo>
                    <a:pt x="19" y="1549"/>
                  </a:lnTo>
                  <a:lnTo>
                    <a:pt x="56" y="1679"/>
                  </a:lnTo>
                  <a:lnTo>
                    <a:pt x="93" y="1808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50"/>
                  </a:lnTo>
                  <a:lnTo>
                    <a:pt x="462" y="2342"/>
                  </a:lnTo>
                  <a:lnTo>
                    <a:pt x="572" y="2416"/>
                  </a:lnTo>
                  <a:lnTo>
                    <a:pt x="683" y="2490"/>
                  </a:lnTo>
                  <a:lnTo>
                    <a:pt x="793" y="2564"/>
                  </a:lnTo>
                  <a:lnTo>
                    <a:pt x="922" y="2600"/>
                  </a:lnTo>
                  <a:lnTo>
                    <a:pt x="1052" y="2637"/>
                  </a:lnTo>
                  <a:lnTo>
                    <a:pt x="1181" y="2674"/>
                  </a:lnTo>
                  <a:lnTo>
                    <a:pt x="1310" y="2693"/>
                  </a:lnTo>
                  <a:lnTo>
                    <a:pt x="1439" y="2674"/>
                  </a:lnTo>
                  <a:lnTo>
                    <a:pt x="1568" y="2674"/>
                  </a:lnTo>
                  <a:lnTo>
                    <a:pt x="1697" y="2637"/>
                  </a:lnTo>
                  <a:lnTo>
                    <a:pt x="1826" y="2600"/>
                  </a:lnTo>
                  <a:lnTo>
                    <a:pt x="1937" y="2545"/>
                  </a:lnTo>
                  <a:lnTo>
                    <a:pt x="2066" y="2471"/>
                  </a:lnTo>
                  <a:lnTo>
                    <a:pt x="2158" y="2398"/>
                  </a:lnTo>
                  <a:lnTo>
                    <a:pt x="2268" y="2324"/>
                  </a:lnTo>
                  <a:lnTo>
                    <a:pt x="2361" y="2232"/>
                  </a:lnTo>
                  <a:lnTo>
                    <a:pt x="2434" y="2121"/>
                  </a:lnTo>
                  <a:lnTo>
                    <a:pt x="2508" y="2010"/>
                  </a:lnTo>
                  <a:lnTo>
                    <a:pt x="2563" y="1900"/>
                  </a:lnTo>
                  <a:lnTo>
                    <a:pt x="2619" y="1771"/>
                  </a:lnTo>
                  <a:lnTo>
                    <a:pt x="2656" y="1642"/>
                  </a:lnTo>
                  <a:lnTo>
                    <a:pt x="2693" y="1513"/>
                  </a:lnTo>
                  <a:lnTo>
                    <a:pt x="2693" y="1383"/>
                  </a:lnTo>
                  <a:lnTo>
                    <a:pt x="2693" y="1254"/>
                  </a:lnTo>
                  <a:lnTo>
                    <a:pt x="2674" y="1125"/>
                  </a:lnTo>
                  <a:lnTo>
                    <a:pt x="2656" y="996"/>
                  </a:lnTo>
                  <a:lnTo>
                    <a:pt x="2619" y="867"/>
                  </a:lnTo>
                  <a:lnTo>
                    <a:pt x="2563" y="757"/>
                  </a:lnTo>
                  <a:lnTo>
                    <a:pt x="2490" y="646"/>
                  </a:lnTo>
                  <a:lnTo>
                    <a:pt x="2416" y="535"/>
                  </a:lnTo>
                  <a:lnTo>
                    <a:pt x="2342" y="425"/>
                  </a:lnTo>
                  <a:lnTo>
                    <a:pt x="2232" y="333"/>
                  </a:lnTo>
                  <a:lnTo>
                    <a:pt x="2139" y="259"/>
                  </a:lnTo>
                  <a:lnTo>
                    <a:pt x="2029" y="185"/>
                  </a:lnTo>
                  <a:lnTo>
                    <a:pt x="1918" y="130"/>
                  </a:lnTo>
                  <a:lnTo>
                    <a:pt x="1789" y="74"/>
                  </a:lnTo>
                  <a:lnTo>
                    <a:pt x="1660" y="38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2"/>
            <p:cNvSpPr/>
            <p:nvPr/>
          </p:nvSpPr>
          <p:spPr>
            <a:xfrm>
              <a:off x="6384175" y="1430600"/>
              <a:ext cx="17075" cy="57650"/>
            </a:xfrm>
            <a:custGeom>
              <a:avLst/>
              <a:gdLst/>
              <a:ahLst/>
              <a:cxnLst/>
              <a:rect l="l" t="t" r="r" b="b"/>
              <a:pathLst>
                <a:path w="683" h="2306" extrusionOk="0">
                  <a:moveTo>
                    <a:pt x="683" y="1"/>
                  </a:moveTo>
                  <a:lnTo>
                    <a:pt x="536" y="111"/>
                  </a:lnTo>
                  <a:lnTo>
                    <a:pt x="406" y="222"/>
                  </a:lnTo>
                  <a:lnTo>
                    <a:pt x="296" y="351"/>
                  </a:lnTo>
                  <a:lnTo>
                    <a:pt x="204" y="480"/>
                  </a:lnTo>
                  <a:lnTo>
                    <a:pt x="130" y="627"/>
                  </a:lnTo>
                  <a:lnTo>
                    <a:pt x="56" y="793"/>
                  </a:lnTo>
                  <a:lnTo>
                    <a:pt x="19" y="959"/>
                  </a:lnTo>
                  <a:lnTo>
                    <a:pt x="1" y="1144"/>
                  </a:lnTo>
                  <a:lnTo>
                    <a:pt x="19" y="1310"/>
                  </a:lnTo>
                  <a:lnTo>
                    <a:pt x="56" y="1494"/>
                  </a:lnTo>
                  <a:lnTo>
                    <a:pt x="111" y="1660"/>
                  </a:lnTo>
                  <a:lnTo>
                    <a:pt x="185" y="1808"/>
                  </a:lnTo>
                  <a:lnTo>
                    <a:pt x="296" y="1955"/>
                  </a:lnTo>
                  <a:lnTo>
                    <a:pt x="406" y="2084"/>
                  </a:lnTo>
                  <a:lnTo>
                    <a:pt x="536" y="2195"/>
                  </a:lnTo>
                  <a:lnTo>
                    <a:pt x="683" y="23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2"/>
            <p:cNvSpPr/>
            <p:nvPr/>
          </p:nvSpPr>
          <p:spPr>
            <a:xfrm>
              <a:off x="5066325" y="5386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0" y="1"/>
                  </a:moveTo>
                  <a:lnTo>
                    <a:pt x="1070" y="38"/>
                  </a:lnTo>
                  <a:lnTo>
                    <a:pt x="941" y="56"/>
                  </a:lnTo>
                  <a:lnTo>
                    <a:pt x="811" y="111"/>
                  </a:lnTo>
                  <a:lnTo>
                    <a:pt x="701" y="167"/>
                  </a:lnTo>
                  <a:lnTo>
                    <a:pt x="590" y="222"/>
                  </a:lnTo>
                  <a:lnTo>
                    <a:pt x="498" y="296"/>
                  </a:lnTo>
                  <a:lnTo>
                    <a:pt x="406" y="388"/>
                  </a:lnTo>
                  <a:lnTo>
                    <a:pt x="314" y="480"/>
                  </a:lnTo>
                  <a:lnTo>
                    <a:pt x="240" y="572"/>
                  </a:lnTo>
                  <a:lnTo>
                    <a:pt x="166" y="683"/>
                  </a:lnTo>
                  <a:lnTo>
                    <a:pt x="111" y="794"/>
                  </a:lnTo>
                  <a:lnTo>
                    <a:pt x="55" y="923"/>
                  </a:lnTo>
                  <a:lnTo>
                    <a:pt x="19" y="1033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0" y="1439"/>
                  </a:lnTo>
                  <a:lnTo>
                    <a:pt x="19" y="1568"/>
                  </a:lnTo>
                  <a:lnTo>
                    <a:pt x="37" y="1697"/>
                  </a:lnTo>
                  <a:lnTo>
                    <a:pt x="92" y="1826"/>
                  </a:lnTo>
                  <a:lnTo>
                    <a:pt x="148" y="1937"/>
                  </a:lnTo>
                  <a:lnTo>
                    <a:pt x="203" y="2047"/>
                  </a:lnTo>
                  <a:lnTo>
                    <a:pt x="277" y="2158"/>
                  </a:lnTo>
                  <a:lnTo>
                    <a:pt x="369" y="2250"/>
                  </a:lnTo>
                  <a:lnTo>
                    <a:pt x="461" y="2342"/>
                  </a:lnTo>
                  <a:lnTo>
                    <a:pt x="572" y="2416"/>
                  </a:lnTo>
                  <a:lnTo>
                    <a:pt x="682" y="2490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51" y="2637"/>
                  </a:lnTo>
                  <a:lnTo>
                    <a:pt x="1180" y="2656"/>
                  </a:lnTo>
                  <a:lnTo>
                    <a:pt x="1457" y="2656"/>
                  </a:lnTo>
                  <a:lnTo>
                    <a:pt x="1586" y="2637"/>
                  </a:lnTo>
                  <a:lnTo>
                    <a:pt x="1696" y="2600"/>
                  </a:lnTo>
                  <a:lnTo>
                    <a:pt x="1826" y="2564"/>
                  </a:lnTo>
                  <a:lnTo>
                    <a:pt x="1936" y="2508"/>
                  </a:lnTo>
                  <a:lnTo>
                    <a:pt x="2047" y="2435"/>
                  </a:lnTo>
                  <a:lnTo>
                    <a:pt x="2139" y="2361"/>
                  </a:lnTo>
                  <a:lnTo>
                    <a:pt x="2250" y="2269"/>
                  </a:lnTo>
                  <a:lnTo>
                    <a:pt x="2323" y="2176"/>
                  </a:lnTo>
                  <a:lnTo>
                    <a:pt x="2397" y="2084"/>
                  </a:lnTo>
                  <a:lnTo>
                    <a:pt x="2471" y="1974"/>
                  </a:lnTo>
                  <a:lnTo>
                    <a:pt x="2526" y="1863"/>
                  </a:lnTo>
                  <a:lnTo>
                    <a:pt x="2581" y="1752"/>
                  </a:lnTo>
                  <a:lnTo>
                    <a:pt x="2618" y="1623"/>
                  </a:lnTo>
                  <a:lnTo>
                    <a:pt x="2637" y="1494"/>
                  </a:lnTo>
                  <a:lnTo>
                    <a:pt x="2655" y="1365"/>
                  </a:lnTo>
                  <a:lnTo>
                    <a:pt x="2637" y="1218"/>
                  </a:lnTo>
                  <a:lnTo>
                    <a:pt x="2618" y="1089"/>
                  </a:lnTo>
                  <a:lnTo>
                    <a:pt x="2600" y="959"/>
                  </a:lnTo>
                  <a:lnTo>
                    <a:pt x="2545" y="849"/>
                  </a:lnTo>
                  <a:lnTo>
                    <a:pt x="2489" y="720"/>
                  </a:lnTo>
                  <a:lnTo>
                    <a:pt x="2434" y="609"/>
                  </a:lnTo>
                  <a:lnTo>
                    <a:pt x="2360" y="499"/>
                  </a:lnTo>
                  <a:lnTo>
                    <a:pt x="2268" y="406"/>
                  </a:lnTo>
                  <a:lnTo>
                    <a:pt x="2176" y="314"/>
                  </a:lnTo>
                  <a:lnTo>
                    <a:pt x="2065" y="240"/>
                  </a:lnTo>
                  <a:lnTo>
                    <a:pt x="1955" y="167"/>
                  </a:lnTo>
                  <a:lnTo>
                    <a:pt x="1844" y="111"/>
                  </a:lnTo>
                  <a:lnTo>
                    <a:pt x="1715" y="74"/>
                  </a:lnTo>
                  <a:lnTo>
                    <a:pt x="1586" y="38"/>
                  </a:lnTo>
                  <a:lnTo>
                    <a:pt x="1457" y="19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2"/>
            <p:cNvSpPr/>
            <p:nvPr/>
          </p:nvSpPr>
          <p:spPr>
            <a:xfrm>
              <a:off x="5014700" y="36442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365" y="0"/>
                  </a:moveTo>
                  <a:lnTo>
                    <a:pt x="1217" y="19"/>
                  </a:lnTo>
                  <a:lnTo>
                    <a:pt x="1088" y="37"/>
                  </a:lnTo>
                  <a:lnTo>
                    <a:pt x="959" y="55"/>
                  </a:lnTo>
                  <a:lnTo>
                    <a:pt x="830" y="111"/>
                  </a:lnTo>
                  <a:lnTo>
                    <a:pt x="719" y="166"/>
                  </a:lnTo>
                  <a:lnTo>
                    <a:pt x="609" y="221"/>
                  </a:lnTo>
                  <a:lnTo>
                    <a:pt x="498" y="314"/>
                  </a:lnTo>
                  <a:lnTo>
                    <a:pt x="406" y="387"/>
                  </a:lnTo>
                  <a:lnTo>
                    <a:pt x="314" y="479"/>
                  </a:lnTo>
                  <a:lnTo>
                    <a:pt x="240" y="590"/>
                  </a:lnTo>
                  <a:lnTo>
                    <a:pt x="166" y="701"/>
                  </a:lnTo>
                  <a:lnTo>
                    <a:pt x="111" y="811"/>
                  </a:lnTo>
                  <a:lnTo>
                    <a:pt x="55" y="940"/>
                  </a:lnTo>
                  <a:lnTo>
                    <a:pt x="37" y="1069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0" y="1475"/>
                  </a:lnTo>
                  <a:lnTo>
                    <a:pt x="37" y="1604"/>
                  </a:lnTo>
                  <a:lnTo>
                    <a:pt x="55" y="1715"/>
                  </a:lnTo>
                  <a:lnTo>
                    <a:pt x="111" y="1844"/>
                  </a:lnTo>
                  <a:lnTo>
                    <a:pt x="166" y="1955"/>
                  </a:lnTo>
                  <a:lnTo>
                    <a:pt x="221" y="2065"/>
                  </a:lnTo>
                  <a:lnTo>
                    <a:pt x="295" y="2157"/>
                  </a:lnTo>
                  <a:lnTo>
                    <a:pt x="387" y="2268"/>
                  </a:lnTo>
                  <a:lnTo>
                    <a:pt x="479" y="2342"/>
                  </a:lnTo>
                  <a:lnTo>
                    <a:pt x="572" y="2415"/>
                  </a:lnTo>
                  <a:lnTo>
                    <a:pt x="682" y="2489"/>
                  </a:lnTo>
                  <a:lnTo>
                    <a:pt x="793" y="2545"/>
                  </a:lnTo>
                  <a:lnTo>
                    <a:pt x="922" y="2600"/>
                  </a:lnTo>
                  <a:lnTo>
                    <a:pt x="1033" y="2637"/>
                  </a:lnTo>
                  <a:lnTo>
                    <a:pt x="1162" y="2655"/>
                  </a:lnTo>
                  <a:lnTo>
                    <a:pt x="1438" y="2655"/>
                  </a:lnTo>
                  <a:lnTo>
                    <a:pt x="1567" y="2637"/>
                  </a:lnTo>
                  <a:lnTo>
                    <a:pt x="1696" y="2618"/>
                  </a:lnTo>
                  <a:lnTo>
                    <a:pt x="1825" y="2563"/>
                  </a:lnTo>
                  <a:lnTo>
                    <a:pt x="1936" y="2508"/>
                  </a:lnTo>
                  <a:lnTo>
                    <a:pt x="2047" y="2452"/>
                  </a:lnTo>
                  <a:lnTo>
                    <a:pt x="2157" y="2360"/>
                  </a:lnTo>
                  <a:lnTo>
                    <a:pt x="2250" y="2286"/>
                  </a:lnTo>
                  <a:lnTo>
                    <a:pt x="2342" y="2194"/>
                  </a:lnTo>
                  <a:lnTo>
                    <a:pt x="2415" y="2084"/>
                  </a:lnTo>
                  <a:lnTo>
                    <a:pt x="2489" y="1973"/>
                  </a:lnTo>
                  <a:lnTo>
                    <a:pt x="2545" y="1862"/>
                  </a:lnTo>
                  <a:lnTo>
                    <a:pt x="2600" y="1733"/>
                  </a:lnTo>
                  <a:lnTo>
                    <a:pt x="2637" y="1604"/>
                  </a:lnTo>
                  <a:lnTo>
                    <a:pt x="2655" y="1475"/>
                  </a:lnTo>
                  <a:lnTo>
                    <a:pt x="2655" y="1328"/>
                  </a:lnTo>
                  <a:lnTo>
                    <a:pt x="2655" y="1199"/>
                  </a:lnTo>
                  <a:lnTo>
                    <a:pt x="2637" y="1069"/>
                  </a:lnTo>
                  <a:lnTo>
                    <a:pt x="2600" y="959"/>
                  </a:lnTo>
                  <a:lnTo>
                    <a:pt x="2563" y="830"/>
                  </a:lnTo>
                  <a:lnTo>
                    <a:pt x="2508" y="719"/>
                  </a:lnTo>
                  <a:lnTo>
                    <a:pt x="2434" y="609"/>
                  </a:lnTo>
                  <a:lnTo>
                    <a:pt x="2360" y="498"/>
                  </a:lnTo>
                  <a:lnTo>
                    <a:pt x="2268" y="406"/>
                  </a:lnTo>
                  <a:lnTo>
                    <a:pt x="2176" y="332"/>
                  </a:lnTo>
                  <a:lnTo>
                    <a:pt x="2084" y="240"/>
                  </a:lnTo>
                  <a:lnTo>
                    <a:pt x="1973" y="184"/>
                  </a:lnTo>
                  <a:lnTo>
                    <a:pt x="1862" y="129"/>
                  </a:lnTo>
                  <a:lnTo>
                    <a:pt x="1733" y="74"/>
                  </a:lnTo>
                  <a:lnTo>
                    <a:pt x="1623" y="37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2"/>
            <p:cNvSpPr/>
            <p:nvPr/>
          </p:nvSpPr>
          <p:spPr>
            <a:xfrm>
              <a:off x="5457200" y="10982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218" y="1"/>
                  </a:moveTo>
                  <a:lnTo>
                    <a:pt x="1089" y="19"/>
                  </a:lnTo>
                  <a:lnTo>
                    <a:pt x="959" y="38"/>
                  </a:lnTo>
                  <a:lnTo>
                    <a:pt x="830" y="93"/>
                  </a:lnTo>
                  <a:lnTo>
                    <a:pt x="720" y="148"/>
                  </a:lnTo>
                  <a:lnTo>
                    <a:pt x="609" y="203"/>
                  </a:lnTo>
                  <a:lnTo>
                    <a:pt x="499" y="296"/>
                  </a:lnTo>
                  <a:lnTo>
                    <a:pt x="406" y="369"/>
                  </a:lnTo>
                  <a:lnTo>
                    <a:pt x="314" y="462"/>
                  </a:lnTo>
                  <a:lnTo>
                    <a:pt x="240" y="572"/>
                  </a:lnTo>
                  <a:lnTo>
                    <a:pt x="167" y="683"/>
                  </a:lnTo>
                  <a:lnTo>
                    <a:pt x="111" y="794"/>
                  </a:lnTo>
                  <a:lnTo>
                    <a:pt x="56" y="923"/>
                  </a:lnTo>
                  <a:lnTo>
                    <a:pt x="19" y="1052"/>
                  </a:lnTo>
                  <a:lnTo>
                    <a:pt x="1" y="1181"/>
                  </a:lnTo>
                  <a:lnTo>
                    <a:pt x="1" y="1328"/>
                  </a:lnTo>
                  <a:lnTo>
                    <a:pt x="1" y="1457"/>
                  </a:lnTo>
                  <a:lnTo>
                    <a:pt x="19" y="1586"/>
                  </a:lnTo>
                  <a:lnTo>
                    <a:pt x="56" y="1697"/>
                  </a:lnTo>
                  <a:lnTo>
                    <a:pt x="93" y="1826"/>
                  </a:lnTo>
                  <a:lnTo>
                    <a:pt x="148" y="1937"/>
                  </a:lnTo>
                  <a:lnTo>
                    <a:pt x="222" y="2047"/>
                  </a:lnTo>
                  <a:lnTo>
                    <a:pt x="296" y="2158"/>
                  </a:lnTo>
                  <a:lnTo>
                    <a:pt x="369" y="2250"/>
                  </a:lnTo>
                  <a:lnTo>
                    <a:pt x="462" y="2324"/>
                  </a:lnTo>
                  <a:lnTo>
                    <a:pt x="572" y="2416"/>
                  </a:lnTo>
                  <a:lnTo>
                    <a:pt x="683" y="2471"/>
                  </a:lnTo>
                  <a:lnTo>
                    <a:pt x="794" y="2527"/>
                  </a:lnTo>
                  <a:lnTo>
                    <a:pt x="904" y="2582"/>
                  </a:lnTo>
                  <a:lnTo>
                    <a:pt x="1033" y="2619"/>
                  </a:lnTo>
                  <a:lnTo>
                    <a:pt x="1162" y="2637"/>
                  </a:lnTo>
                  <a:lnTo>
                    <a:pt x="1291" y="2656"/>
                  </a:lnTo>
                  <a:lnTo>
                    <a:pt x="1439" y="2637"/>
                  </a:lnTo>
                  <a:lnTo>
                    <a:pt x="1568" y="2619"/>
                  </a:lnTo>
                  <a:lnTo>
                    <a:pt x="1697" y="2600"/>
                  </a:lnTo>
                  <a:lnTo>
                    <a:pt x="1808" y="2545"/>
                  </a:lnTo>
                  <a:lnTo>
                    <a:pt x="1937" y="2490"/>
                  </a:lnTo>
                  <a:lnTo>
                    <a:pt x="2047" y="2435"/>
                  </a:lnTo>
                  <a:lnTo>
                    <a:pt x="2158" y="2361"/>
                  </a:lnTo>
                  <a:lnTo>
                    <a:pt x="2250" y="2269"/>
                  </a:lnTo>
                  <a:lnTo>
                    <a:pt x="2342" y="2176"/>
                  </a:lnTo>
                  <a:lnTo>
                    <a:pt x="2416" y="2066"/>
                  </a:lnTo>
                  <a:lnTo>
                    <a:pt x="2490" y="1955"/>
                  </a:lnTo>
                  <a:lnTo>
                    <a:pt x="2545" y="1844"/>
                  </a:lnTo>
                  <a:lnTo>
                    <a:pt x="2582" y="1715"/>
                  </a:lnTo>
                  <a:lnTo>
                    <a:pt x="2619" y="1586"/>
                  </a:lnTo>
                  <a:lnTo>
                    <a:pt x="2637" y="1457"/>
                  </a:lnTo>
                  <a:lnTo>
                    <a:pt x="2656" y="1328"/>
                  </a:lnTo>
                  <a:lnTo>
                    <a:pt x="2637" y="1181"/>
                  </a:lnTo>
                  <a:lnTo>
                    <a:pt x="2619" y="1052"/>
                  </a:lnTo>
                  <a:lnTo>
                    <a:pt x="2600" y="941"/>
                  </a:lnTo>
                  <a:lnTo>
                    <a:pt x="2545" y="812"/>
                  </a:lnTo>
                  <a:lnTo>
                    <a:pt x="2490" y="701"/>
                  </a:lnTo>
                  <a:lnTo>
                    <a:pt x="2435" y="591"/>
                  </a:lnTo>
                  <a:lnTo>
                    <a:pt x="2361" y="498"/>
                  </a:lnTo>
                  <a:lnTo>
                    <a:pt x="2269" y="388"/>
                  </a:lnTo>
                  <a:lnTo>
                    <a:pt x="2176" y="314"/>
                  </a:lnTo>
                  <a:lnTo>
                    <a:pt x="2066" y="240"/>
                  </a:lnTo>
                  <a:lnTo>
                    <a:pt x="1974" y="167"/>
                  </a:lnTo>
                  <a:lnTo>
                    <a:pt x="1863" y="111"/>
                  </a:lnTo>
                  <a:lnTo>
                    <a:pt x="1734" y="56"/>
                  </a:lnTo>
                  <a:lnTo>
                    <a:pt x="1605" y="19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2"/>
            <p:cNvSpPr/>
            <p:nvPr/>
          </p:nvSpPr>
          <p:spPr>
            <a:xfrm>
              <a:off x="5602400" y="1206575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181" y="1"/>
                  </a:moveTo>
                  <a:lnTo>
                    <a:pt x="1052" y="38"/>
                  </a:lnTo>
                  <a:lnTo>
                    <a:pt x="923" y="56"/>
                  </a:lnTo>
                  <a:lnTo>
                    <a:pt x="812" y="111"/>
                  </a:lnTo>
                  <a:lnTo>
                    <a:pt x="701" y="167"/>
                  </a:lnTo>
                  <a:lnTo>
                    <a:pt x="591" y="240"/>
                  </a:lnTo>
                  <a:lnTo>
                    <a:pt x="480" y="314"/>
                  </a:lnTo>
                  <a:lnTo>
                    <a:pt x="388" y="406"/>
                  </a:lnTo>
                  <a:lnTo>
                    <a:pt x="314" y="498"/>
                  </a:lnTo>
                  <a:lnTo>
                    <a:pt x="240" y="591"/>
                  </a:lnTo>
                  <a:lnTo>
                    <a:pt x="167" y="701"/>
                  </a:lnTo>
                  <a:lnTo>
                    <a:pt x="111" y="812"/>
                  </a:lnTo>
                  <a:lnTo>
                    <a:pt x="74" y="941"/>
                  </a:lnTo>
                  <a:lnTo>
                    <a:pt x="38" y="1070"/>
                  </a:lnTo>
                  <a:lnTo>
                    <a:pt x="19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86"/>
                  </a:lnTo>
                  <a:lnTo>
                    <a:pt x="74" y="1715"/>
                  </a:lnTo>
                  <a:lnTo>
                    <a:pt x="111" y="1844"/>
                  </a:lnTo>
                  <a:lnTo>
                    <a:pt x="167" y="1955"/>
                  </a:lnTo>
                  <a:lnTo>
                    <a:pt x="240" y="2066"/>
                  </a:lnTo>
                  <a:lnTo>
                    <a:pt x="333" y="2176"/>
                  </a:lnTo>
                  <a:lnTo>
                    <a:pt x="406" y="2269"/>
                  </a:lnTo>
                  <a:lnTo>
                    <a:pt x="517" y="2361"/>
                  </a:lnTo>
                  <a:lnTo>
                    <a:pt x="609" y="2434"/>
                  </a:lnTo>
                  <a:lnTo>
                    <a:pt x="720" y="2508"/>
                  </a:lnTo>
                  <a:lnTo>
                    <a:pt x="849" y="2564"/>
                  </a:lnTo>
                  <a:lnTo>
                    <a:pt x="959" y="2600"/>
                  </a:lnTo>
                  <a:lnTo>
                    <a:pt x="1089" y="2637"/>
                  </a:lnTo>
                  <a:lnTo>
                    <a:pt x="1236" y="2656"/>
                  </a:lnTo>
                  <a:lnTo>
                    <a:pt x="1365" y="2656"/>
                  </a:lnTo>
                  <a:lnTo>
                    <a:pt x="1494" y="2637"/>
                  </a:lnTo>
                  <a:lnTo>
                    <a:pt x="1623" y="2619"/>
                  </a:lnTo>
                  <a:lnTo>
                    <a:pt x="1752" y="2582"/>
                  </a:lnTo>
                  <a:lnTo>
                    <a:pt x="1863" y="2545"/>
                  </a:lnTo>
                  <a:lnTo>
                    <a:pt x="1974" y="2490"/>
                  </a:lnTo>
                  <a:lnTo>
                    <a:pt x="2084" y="2416"/>
                  </a:lnTo>
                  <a:lnTo>
                    <a:pt x="2195" y="2342"/>
                  </a:lnTo>
                  <a:lnTo>
                    <a:pt x="2287" y="2250"/>
                  </a:lnTo>
                  <a:lnTo>
                    <a:pt x="2361" y="2158"/>
                  </a:lnTo>
                  <a:lnTo>
                    <a:pt x="2435" y="2047"/>
                  </a:lnTo>
                  <a:lnTo>
                    <a:pt x="2508" y="1955"/>
                  </a:lnTo>
                  <a:lnTo>
                    <a:pt x="2564" y="1826"/>
                  </a:lnTo>
                  <a:lnTo>
                    <a:pt x="2600" y="1715"/>
                  </a:lnTo>
                  <a:lnTo>
                    <a:pt x="2637" y="1586"/>
                  </a:lnTo>
                  <a:lnTo>
                    <a:pt x="2656" y="1457"/>
                  </a:lnTo>
                  <a:lnTo>
                    <a:pt x="2656" y="1328"/>
                  </a:lnTo>
                  <a:lnTo>
                    <a:pt x="2656" y="1199"/>
                  </a:lnTo>
                  <a:lnTo>
                    <a:pt x="2637" y="1052"/>
                  </a:lnTo>
                  <a:lnTo>
                    <a:pt x="2600" y="923"/>
                  </a:lnTo>
                  <a:lnTo>
                    <a:pt x="2564" y="812"/>
                  </a:lnTo>
                  <a:lnTo>
                    <a:pt x="2490" y="683"/>
                  </a:lnTo>
                  <a:lnTo>
                    <a:pt x="2435" y="572"/>
                  </a:lnTo>
                  <a:lnTo>
                    <a:pt x="2342" y="480"/>
                  </a:lnTo>
                  <a:lnTo>
                    <a:pt x="2269" y="388"/>
                  </a:lnTo>
                  <a:lnTo>
                    <a:pt x="2158" y="296"/>
                  </a:lnTo>
                  <a:lnTo>
                    <a:pt x="2066" y="222"/>
                  </a:lnTo>
                  <a:lnTo>
                    <a:pt x="1955" y="148"/>
                  </a:lnTo>
                  <a:lnTo>
                    <a:pt x="1826" y="93"/>
                  </a:lnTo>
                  <a:lnTo>
                    <a:pt x="1697" y="56"/>
                  </a:lnTo>
                  <a:lnTo>
                    <a:pt x="1586" y="19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2"/>
            <p:cNvSpPr/>
            <p:nvPr/>
          </p:nvSpPr>
          <p:spPr>
            <a:xfrm>
              <a:off x="5183400" y="804625"/>
              <a:ext cx="65475" cy="65475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1144" y="1"/>
                  </a:moveTo>
                  <a:lnTo>
                    <a:pt x="1015" y="37"/>
                  </a:lnTo>
                  <a:lnTo>
                    <a:pt x="904" y="56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40"/>
                  </a:lnTo>
                  <a:lnTo>
                    <a:pt x="461" y="314"/>
                  </a:lnTo>
                  <a:lnTo>
                    <a:pt x="369" y="406"/>
                  </a:lnTo>
                  <a:lnTo>
                    <a:pt x="295" y="498"/>
                  </a:lnTo>
                  <a:lnTo>
                    <a:pt x="222" y="591"/>
                  </a:lnTo>
                  <a:lnTo>
                    <a:pt x="148" y="701"/>
                  </a:lnTo>
                  <a:lnTo>
                    <a:pt x="93" y="812"/>
                  </a:lnTo>
                  <a:lnTo>
                    <a:pt x="56" y="941"/>
                  </a:lnTo>
                  <a:lnTo>
                    <a:pt x="19" y="1070"/>
                  </a:lnTo>
                  <a:lnTo>
                    <a:pt x="19" y="1199"/>
                  </a:lnTo>
                  <a:lnTo>
                    <a:pt x="0" y="1328"/>
                  </a:lnTo>
                  <a:lnTo>
                    <a:pt x="19" y="1457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11" y="1826"/>
                  </a:lnTo>
                  <a:lnTo>
                    <a:pt x="166" y="1955"/>
                  </a:lnTo>
                  <a:lnTo>
                    <a:pt x="240" y="2047"/>
                  </a:lnTo>
                  <a:lnTo>
                    <a:pt x="314" y="2158"/>
                  </a:lnTo>
                  <a:lnTo>
                    <a:pt x="388" y="2250"/>
                  </a:lnTo>
                  <a:lnTo>
                    <a:pt x="498" y="2324"/>
                  </a:lnTo>
                  <a:lnTo>
                    <a:pt x="590" y="2397"/>
                  </a:lnTo>
                  <a:lnTo>
                    <a:pt x="701" y="2471"/>
                  </a:lnTo>
                  <a:lnTo>
                    <a:pt x="812" y="2527"/>
                  </a:lnTo>
                  <a:lnTo>
                    <a:pt x="941" y="2563"/>
                  </a:lnTo>
                  <a:lnTo>
                    <a:pt x="1051" y="2600"/>
                  </a:lnTo>
                  <a:lnTo>
                    <a:pt x="1180" y="2619"/>
                  </a:lnTo>
                  <a:lnTo>
                    <a:pt x="1457" y="2619"/>
                  </a:lnTo>
                  <a:lnTo>
                    <a:pt x="1586" y="2600"/>
                  </a:lnTo>
                  <a:lnTo>
                    <a:pt x="1715" y="2563"/>
                  </a:lnTo>
                  <a:lnTo>
                    <a:pt x="1826" y="2508"/>
                  </a:lnTo>
                  <a:lnTo>
                    <a:pt x="1936" y="2453"/>
                  </a:lnTo>
                  <a:lnTo>
                    <a:pt x="2047" y="2397"/>
                  </a:lnTo>
                  <a:lnTo>
                    <a:pt x="2158" y="2324"/>
                  </a:lnTo>
                  <a:lnTo>
                    <a:pt x="2250" y="2232"/>
                  </a:lnTo>
                  <a:lnTo>
                    <a:pt x="2324" y="2139"/>
                  </a:lnTo>
                  <a:lnTo>
                    <a:pt x="2397" y="2047"/>
                  </a:lnTo>
                  <a:lnTo>
                    <a:pt x="2471" y="1937"/>
                  </a:lnTo>
                  <a:lnTo>
                    <a:pt x="2526" y="1826"/>
                  </a:lnTo>
                  <a:lnTo>
                    <a:pt x="2563" y="1697"/>
                  </a:lnTo>
                  <a:lnTo>
                    <a:pt x="2600" y="1586"/>
                  </a:lnTo>
                  <a:lnTo>
                    <a:pt x="2619" y="1457"/>
                  </a:lnTo>
                  <a:lnTo>
                    <a:pt x="2619" y="1310"/>
                  </a:lnTo>
                  <a:lnTo>
                    <a:pt x="2619" y="1181"/>
                  </a:lnTo>
                  <a:lnTo>
                    <a:pt x="2600" y="1052"/>
                  </a:lnTo>
                  <a:lnTo>
                    <a:pt x="2563" y="922"/>
                  </a:lnTo>
                  <a:lnTo>
                    <a:pt x="2526" y="793"/>
                  </a:lnTo>
                  <a:lnTo>
                    <a:pt x="2471" y="683"/>
                  </a:lnTo>
                  <a:lnTo>
                    <a:pt x="2397" y="572"/>
                  </a:lnTo>
                  <a:lnTo>
                    <a:pt x="2324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9" y="203"/>
                  </a:lnTo>
                  <a:lnTo>
                    <a:pt x="1918" y="148"/>
                  </a:lnTo>
                  <a:lnTo>
                    <a:pt x="1807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2"/>
            <p:cNvSpPr/>
            <p:nvPr/>
          </p:nvSpPr>
          <p:spPr>
            <a:xfrm>
              <a:off x="5749000" y="1315825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43" y="0"/>
                  </a:moveTo>
                  <a:lnTo>
                    <a:pt x="1014" y="19"/>
                  </a:lnTo>
                  <a:lnTo>
                    <a:pt x="885" y="56"/>
                  </a:lnTo>
                  <a:lnTo>
                    <a:pt x="774" y="111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88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3"/>
                  </a:lnTo>
                  <a:lnTo>
                    <a:pt x="92" y="793"/>
                  </a:lnTo>
                  <a:lnTo>
                    <a:pt x="55" y="904"/>
                  </a:lnTo>
                  <a:lnTo>
                    <a:pt x="18" y="1033"/>
                  </a:lnTo>
                  <a:lnTo>
                    <a:pt x="0" y="1162"/>
                  </a:lnTo>
                  <a:lnTo>
                    <a:pt x="0" y="1310"/>
                  </a:lnTo>
                  <a:lnTo>
                    <a:pt x="0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39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27"/>
                  </a:lnTo>
                  <a:lnTo>
                    <a:pt x="1033" y="2563"/>
                  </a:lnTo>
                  <a:lnTo>
                    <a:pt x="1162" y="2582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27"/>
                  </a:lnTo>
                  <a:lnTo>
                    <a:pt x="1807" y="2490"/>
                  </a:lnTo>
                  <a:lnTo>
                    <a:pt x="1936" y="2434"/>
                  </a:lnTo>
                  <a:lnTo>
                    <a:pt x="2028" y="2361"/>
                  </a:lnTo>
                  <a:lnTo>
                    <a:pt x="2139" y="2287"/>
                  </a:lnTo>
                  <a:lnTo>
                    <a:pt x="2231" y="2213"/>
                  </a:lnTo>
                  <a:lnTo>
                    <a:pt x="2305" y="2121"/>
                  </a:lnTo>
                  <a:lnTo>
                    <a:pt x="2379" y="2010"/>
                  </a:lnTo>
                  <a:lnTo>
                    <a:pt x="2434" y="1900"/>
                  </a:lnTo>
                  <a:lnTo>
                    <a:pt x="2489" y="1789"/>
                  </a:lnTo>
                  <a:lnTo>
                    <a:pt x="2526" y="1678"/>
                  </a:lnTo>
                  <a:lnTo>
                    <a:pt x="2563" y="1549"/>
                  </a:lnTo>
                  <a:lnTo>
                    <a:pt x="2581" y="1420"/>
                  </a:lnTo>
                  <a:lnTo>
                    <a:pt x="2581" y="1273"/>
                  </a:lnTo>
                  <a:lnTo>
                    <a:pt x="2581" y="1144"/>
                  </a:lnTo>
                  <a:lnTo>
                    <a:pt x="2563" y="1015"/>
                  </a:lnTo>
                  <a:lnTo>
                    <a:pt x="2526" y="886"/>
                  </a:lnTo>
                  <a:lnTo>
                    <a:pt x="2489" y="775"/>
                  </a:lnTo>
                  <a:lnTo>
                    <a:pt x="2434" y="664"/>
                  </a:lnTo>
                  <a:lnTo>
                    <a:pt x="2360" y="554"/>
                  </a:lnTo>
                  <a:lnTo>
                    <a:pt x="2286" y="461"/>
                  </a:lnTo>
                  <a:lnTo>
                    <a:pt x="2213" y="369"/>
                  </a:lnTo>
                  <a:lnTo>
                    <a:pt x="2120" y="277"/>
                  </a:lnTo>
                  <a:lnTo>
                    <a:pt x="2010" y="203"/>
                  </a:lnTo>
                  <a:lnTo>
                    <a:pt x="1918" y="148"/>
                  </a:lnTo>
                  <a:lnTo>
                    <a:pt x="1789" y="93"/>
                  </a:lnTo>
                  <a:lnTo>
                    <a:pt x="1678" y="56"/>
                  </a:lnTo>
                  <a:lnTo>
                    <a:pt x="1549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2"/>
            <p:cNvSpPr/>
            <p:nvPr/>
          </p:nvSpPr>
          <p:spPr>
            <a:xfrm>
              <a:off x="5249325" y="89912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2" y="0"/>
                  </a:move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72"/>
                  </a:lnTo>
                  <a:lnTo>
                    <a:pt x="166" y="664"/>
                  </a:lnTo>
                  <a:lnTo>
                    <a:pt x="111" y="793"/>
                  </a:lnTo>
                  <a:lnTo>
                    <a:pt x="55" y="904"/>
                  </a:lnTo>
                  <a:lnTo>
                    <a:pt x="37" y="1033"/>
                  </a:lnTo>
                  <a:lnTo>
                    <a:pt x="19" y="1162"/>
                  </a:lnTo>
                  <a:lnTo>
                    <a:pt x="0" y="1291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55" y="1697"/>
                  </a:lnTo>
                  <a:lnTo>
                    <a:pt x="111" y="1807"/>
                  </a:lnTo>
                  <a:lnTo>
                    <a:pt x="166" y="1918"/>
                  </a:lnTo>
                  <a:lnTo>
                    <a:pt x="221" y="2029"/>
                  </a:lnTo>
                  <a:lnTo>
                    <a:pt x="295" y="2121"/>
                  </a:lnTo>
                  <a:lnTo>
                    <a:pt x="387" y="2213"/>
                  </a:lnTo>
                  <a:lnTo>
                    <a:pt x="479" y="2305"/>
                  </a:lnTo>
                  <a:lnTo>
                    <a:pt x="572" y="2379"/>
                  </a:lnTo>
                  <a:lnTo>
                    <a:pt x="682" y="2434"/>
                  </a:lnTo>
                  <a:lnTo>
                    <a:pt x="793" y="2490"/>
                  </a:lnTo>
                  <a:lnTo>
                    <a:pt x="922" y="2545"/>
                  </a:lnTo>
                  <a:lnTo>
                    <a:pt x="1033" y="2563"/>
                  </a:lnTo>
                  <a:lnTo>
                    <a:pt x="1180" y="2582"/>
                  </a:lnTo>
                  <a:lnTo>
                    <a:pt x="1309" y="2600"/>
                  </a:lnTo>
                  <a:lnTo>
                    <a:pt x="1438" y="2582"/>
                  </a:lnTo>
                  <a:lnTo>
                    <a:pt x="1567" y="2563"/>
                  </a:lnTo>
                  <a:lnTo>
                    <a:pt x="1696" y="2545"/>
                  </a:lnTo>
                  <a:lnTo>
                    <a:pt x="1825" y="2490"/>
                  </a:lnTo>
                  <a:lnTo>
                    <a:pt x="1936" y="2434"/>
                  </a:lnTo>
                  <a:lnTo>
                    <a:pt x="2047" y="2379"/>
                  </a:lnTo>
                  <a:lnTo>
                    <a:pt x="2139" y="2305"/>
                  </a:lnTo>
                  <a:lnTo>
                    <a:pt x="2231" y="2213"/>
                  </a:lnTo>
                  <a:lnTo>
                    <a:pt x="2323" y="2121"/>
                  </a:lnTo>
                  <a:lnTo>
                    <a:pt x="2397" y="2029"/>
                  </a:lnTo>
                  <a:lnTo>
                    <a:pt x="2452" y="1918"/>
                  </a:lnTo>
                  <a:lnTo>
                    <a:pt x="2508" y="1807"/>
                  </a:lnTo>
                  <a:lnTo>
                    <a:pt x="2545" y="1678"/>
                  </a:lnTo>
                  <a:lnTo>
                    <a:pt x="2581" y="1549"/>
                  </a:lnTo>
                  <a:lnTo>
                    <a:pt x="2600" y="1420"/>
                  </a:lnTo>
                  <a:lnTo>
                    <a:pt x="2600" y="1291"/>
                  </a:lnTo>
                  <a:lnTo>
                    <a:pt x="2600" y="1162"/>
                  </a:lnTo>
                  <a:lnTo>
                    <a:pt x="2581" y="1033"/>
                  </a:lnTo>
                  <a:lnTo>
                    <a:pt x="2545" y="904"/>
                  </a:lnTo>
                  <a:lnTo>
                    <a:pt x="2508" y="775"/>
                  </a:lnTo>
                  <a:lnTo>
                    <a:pt x="2452" y="664"/>
                  </a:lnTo>
                  <a:lnTo>
                    <a:pt x="2379" y="554"/>
                  </a:lnTo>
                  <a:lnTo>
                    <a:pt x="2305" y="461"/>
                  </a:lnTo>
                  <a:lnTo>
                    <a:pt x="2231" y="369"/>
                  </a:lnTo>
                  <a:lnTo>
                    <a:pt x="2139" y="277"/>
                  </a:lnTo>
                  <a:lnTo>
                    <a:pt x="2028" y="203"/>
                  </a:lnTo>
                  <a:lnTo>
                    <a:pt x="1936" y="148"/>
                  </a:lnTo>
                  <a:lnTo>
                    <a:pt x="1807" y="93"/>
                  </a:lnTo>
                  <a:lnTo>
                    <a:pt x="1696" y="56"/>
                  </a:lnTo>
                  <a:lnTo>
                    <a:pt x="1567" y="19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2"/>
            <p:cNvSpPr/>
            <p:nvPr/>
          </p:nvSpPr>
          <p:spPr>
            <a:xfrm>
              <a:off x="4967675" y="238125"/>
              <a:ext cx="57650" cy="18000"/>
            </a:xfrm>
            <a:custGeom>
              <a:avLst/>
              <a:gdLst/>
              <a:ahLst/>
              <a:cxnLst/>
              <a:rect l="l" t="t" r="r" b="b"/>
              <a:pathLst>
                <a:path w="2306" h="720" extrusionOk="0">
                  <a:moveTo>
                    <a:pt x="0" y="0"/>
                  </a:moveTo>
                  <a:lnTo>
                    <a:pt x="93" y="166"/>
                  </a:lnTo>
                  <a:lnTo>
                    <a:pt x="185" y="295"/>
                  </a:lnTo>
                  <a:lnTo>
                    <a:pt x="314" y="424"/>
                  </a:lnTo>
                  <a:lnTo>
                    <a:pt x="461" y="516"/>
                  </a:lnTo>
                  <a:lnTo>
                    <a:pt x="627" y="608"/>
                  </a:lnTo>
                  <a:lnTo>
                    <a:pt x="793" y="664"/>
                  </a:lnTo>
                  <a:lnTo>
                    <a:pt x="978" y="701"/>
                  </a:lnTo>
                  <a:lnTo>
                    <a:pt x="1162" y="719"/>
                  </a:lnTo>
                  <a:lnTo>
                    <a:pt x="1346" y="701"/>
                  </a:lnTo>
                  <a:lnTo>
                    <a:pt x="1531" y="664"/>
                  </a:lnTo>
                  <a:lnTo>
                    <a:pt x="1697" y="608"/>
                  </a:lnTo>
                  <a:lnTo>
                    <a:pt x="1863" y="516"/>
                  </a:lnTo>
                  <a:lnTo>
                    <a:pt x="1992" y="424"/>
                  </a:lnTo>
                  <a:lnTo>
                    <a:pt x="2121" y="295"/>
                  </a:lnTo>
                  <a:lnTo>
                    <a:pt x="2231" y="1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2"/>
            <p:cNvSpPr/>
            <p:nvPr/>
          </p:nvSpPr>
          <p:spPr>
            <a:xfrm>
              <a:off x="5118400" y="710600"/>
              <a:ext cx="64550" cy="65000"/>
            </a:xfrm>
            <a:custGeom>
              <a:avLst/>
              <a:gdLst/>
              <a:ahLst/>
              <a:cxnLst/>
              <a:rect l="l" t="t" r="r" b="b"/>
              <a:pathLst>
                <a:path w="2582" h="2600" extrusionOk="0">
                  <a:moveTo>
                    <a:pt x="1291" y="0"/>
                  </a:moveTo>
                  <a:lnTo>
                    <a:pt x="1144" y="19"/>
                  </a:lnTo>
                  <a:lnTo>
                    <a:pt x="1015" y="37"/>
                  </a:lnTo>
                  <a:lnTo>
                    <a:pt x="886" y="74"/>
                  </a:lnTo>
                  <a:lnTo>
                    <a:pt x="775" y="111"/>
                  </a:lnTo>
                  <a:lnTo>
                    <a:pt x="664" y="166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69" y="387"/>
                  </a:lnTo>
                  <a:lnTo>
                    <a:pt x="277" y="480"/>
                  </a:lnTo>
                  <a:lnTo>
                    <a:pt x="203" y="572"/>
                  </a:lnTo>
                  <a:lnTo>
                    <a:pt x="148" y="682"/>
                  </a:lnTo>
                  <a:lnTo>
                    <a:pt x="93" y="793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09"/>
                  </a:lnTo>
                  <a:lnTo>
                    <a:pt x="1" y="1438"/>
                  </a:lnTo>
                  <a:lnTo>
                    <a:pt x="19" y="1567"/>
                  </a:lnTo>
                  <a:lnTo>
                    <a:pt x="56" y="1696"/>
                  </a:lnTo>
                  <a:lnTo>
                    <a:pt x="93" y="1826"/>
                  </a:lnTo>
                  <a:lnTo>
                    <a:pt x="148" y="1936"/>
                  </a:lnTo>
                  <a:lnTo>
                    <a:pt x="222" y="2047"/>
                  </a:lnTo>
                  <a:lnTo>
                    <a:pt x="296" y="2139"/>
                  </a:lnTo>
                  <a:lnTo>
                    <a:pt x="369" y="2231"/>
                  </a:lnTo>
                  <a:lnTo>
                    <a:pt x="462" y="2305"/>
                  </a:lnTo>
                  <a:lnTo>
                    <a:pt x="572" y="2379"/>
                  </a:lnTo>
                  <a:lnTo>
                    <a:pt x="664" y="2452"/>
                  </a:lnTo>
                  <a:lnTo>
                    <a:pt x="794" y="2508"/>
                  </a:lnTo>
                  <a:lnTo>
                    <a:pt x="904" y="2545"/>
                  </a:lnTo>
                  <a:lnTo>
                    <a:pt x="1033" y="2563"/>
                  </a:lnTo>
                  <a:lnTo>
                    <a:pt x="1162" y="2581"/>
                  </a:lnTo>
                  <a:lnTo>
                    <a:pt x="1291" y="2600"/>
                  </a:lnTo>
                  <a:lnTo>
                    <a:pt x="1439" y="2581"/>
                  </a:lnTo>
                  <a:lnTo>
                    <a:pt x="1568" y="2563"/>
                  </a:lnTo>
                  <a:lnTo>
                    <a:pt x="1697" y="2545"/>
                  </a:lnTo>
                  <a:lnTo>
                    <a:pt x="1808" y="2489"/>
                  </a:lnTo>
                  <a:lnTo>
                    <a:pt x="1918" y="2434"/>
                  </a:lnTo>
                  <a:lnTo>
                    <a:pt x="2029" y="2379"/>
                  </a:lnTo>
                  <a:lnTo>
                    <a:pt x="2121" y="2305"/>
                  </a:lnTo>
                  <a:lnTo>
                    <a:pt x="2213" y="2213"/>
                  </a:lnTo>
                  <a:lnTo>
                    <a:pt x="2305" y="2121"/>
                  </a:lnTo>
                  <a:lnTo>
                    <a:pt x="2379" y="2028"/>
                  </a:lnTo>
                  <a:lnTo>
                    <a:pt x="2435" y="1918"/>
                  </a:lnTo>
                  <a:lnTo>
                    <a:pt x="2490" y="1807"/>
                  </a:lnTo>
                  <a:lnTo>
                    <a:pt x="2527" y="1678"/>
                  </a:lnTo>
                  <a:lnTo>
                    <a:pt x="2564" y="1567"/>
                  </a:lnTo>
                  <a:lnTo>
                    <a:pt x="2582" y="1438"/>
                  </a:lnTo>
                  <a:lnTo>
                    <a:pt x="2582" y="1291"/>
                  </a:lnTo>
                  <a:lnTo>
                    <a:pt x="2582" y="1162"/>
                  </a:lnTo>
                  <a:lnTo>
                    <a:pt x="2564" y="1033"/>
                  </a:lnTo>
                  <a:lnTo>
                    <a:pt x="2527" y="904"/>
                  </a:lnTo>
                  <a:lnTo>
                    <a:pt x="2490" y="793"/>
                  </a:lnTo>
                  <a:lnTo>
                    <a:pt x="2435" y="664"/>
                  </a:lnTo>
                  <a:lnTo>
                    <a:pt x="2361" y="572"/>
                  </a:lnTo>
                  <a:lnTo>
                    <a:pt x="2287" y="461"/>
                  </a:lnTo>
                  <a:lnTo>
                    <a:pt x="2213" y="369"/>
                  </a:lnTo>
                  <a:lnTo>
                    <a:pt x="2121" y="295"/>
                  </a:lnTo>
                  <a:lnTo>
                    <a:pt x="2010" y="221"/>
                  </a:lnTo>
                  <a:lnTo>
                    <a:pt x="1918" y="166"/>
                  </a:lnTo>
                  <a:lnTo>
                    <a:pt x="1789" y="111"/>
                  </a:lnTo>
                  <a:lnTo>
                    <a:pt x="1679" y="55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2"/>
            <p:cNvSpPr/>
            <p:nvPr/>
          </p:nvSpPr>
          <p:spPr>
            <a:xfrm>
              <a:off x="5312475" y="990400"/>
              <a:ext cx="64550" cy="64550"/>
            </a:xfrm>
            <a:custGeom>
              <a:avLst/>
              <a:gdLst/>
              <a:ahLst/>
              <a:cxnLst/>
              <a:rect l="l" t="t" r="r" b="b"/>
              <a:pathLst>
                <a:path w="2582" h="2582" extrusionOk="0">
                  <a:moveTo>
                    <a:pt x="1180" y="0"/>
                  </a:moveTo>
                  <a:lnTo>
                    <a:pt x="1051" y="19"/>
                  </a:lnTo>
                  <a:lnTo>
                    <a:pt x="922" y="55"/>
                  </a:lnTo>
                  <a:lnTo>
                    <a:pt x="811" y="92"/>
                  </a:lnTo>
                  <a:lnTo>
                    <a:pt x="682" y="148"/>
                  </a:lnTo>
                  <a:lnTo>
                    <a:pt x="572" y="203"/>
                  </a:lnTo>
                  <a:lnTo>
                    <a:pt x="480" y="277"/>
                  </a:lnTo>
                  <a:lnTo>
                    <a:pt x="387" y="350"/>
                  </a:lnTo>
                  <a:lnTo>
                    <a:pt x="295" y="443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37" y="1660"/>
                  </a:lnTo>
                  <a:lnTo>
                    <a:pt x="92" y="1789"/>
                  </a:lnTo>
                  <a:lnTo>
                    <a:pt x="129" y="1899"/>
                  </a:lnTo>
                  <a:lnTo>
                    <a:pt x="203" y="2010"/>
                  </a:lnTo>
                  <a:lnTo>
                    <a:pt x="277" y="2102"/>
                  </a:lnTo>
                  <a:lnTo>
                    <a:pt x="350" y="2194"/>
                  </a:lnTo>
                  <a:lnTo>
                    <a:pt x="443" y="2286"/>
                  </a:lnTo>
                  <a:lnTo>
                    <a:pt x="535" y="2360"/>
                  </a:lnTo>
                  <a:lnTo>
                    <a:pt x="645" y="2434"/>
                  </a:lnTo>
                  <a:lnTo>
                    <a:pt x="756" y="2489"/>
                  </a:lnTo>
                  <a:lnTo>
                    <a:pt x="867" y="2526"/>
                  </a:lnTo>
                  <a:lnTo>
                    <a:pt x="996" y="2563"/>
                  </a:lnTo>
                  <a:lnTo>
                    <a:pt x="1125" y="2581"/>
                  </a:lnTo>
                  <a:lnTo>
                    <a:pt x="1401" y="2581"/>
                  </a:lnTo>
                  <a:lnTo>
                    <a:pt x="1530" y="2563"/>
                  </a:lnTo>
                  <a:lnTo>
                    <a:pt x="1660" y="2545"/>
                  </a:lnTo>
                  <a:lnTo>
                    <a:pt x="1770" y="2508"/>
                  </a:lnTo>
                  <a:lnTo>
                    <a:pt x="1899" y="2452"/>
                  </a:lnTo>
                  <a:lnTo>
                    <a:pt x="1991" y="2379"/>
                  </a:lnTo>
                  <a:lnTo>
                    <a:pt x="2102" y="2323"/>
                  </a:lnTo>
                  <a:lnTo>
                    <a:pt x="2194" y="2231"/>
                  </a:lnTo>
                  <a:lnTo>
                    <a:pt x="2286" y="2139"/>
                  </a:lnTo>
                  <a:lnTo>
                    <a:pt x="2360" y="2047"/>
                  </a:lnTo>
                  <a:lnTo>
                    <a:pt x="2416" y="1936"/>
                  </a:lnTo>
                  <a:lnTo>
                    <a:pt x="2471" y="1826"/>
                  </a:lnTo>
                  <a:lnTo>
                    <a:pt x="2526" y="1715"/>
                  </a:lnTo>
                  <a:lnTo>
                    <a:pt x="2545" y="1586"/>
                  </a:lnTo>
                  <a:lnTo>
                    <a:pt x="2581" y="1457"/>
                  </a:lnTo>
                  <a:lnTo>
                    <a:pt x="2581" y="1328"/>
                  </a:lnTo>
                  <a:lnTo>
                    <a:pt x="2581" y="1180"/>
                  </a:lnTo>
                  <a:lnTo>
                    <a:pt x="2563" y="1051"/>
                  </a:lnTo>
                  <a:lnTo>
                    <a:pt x="2526" y="922"/>
                  </a:lnTo>
                  <a:lnTo>
                    <a:pt x="2489" y="811"/>
                  </a:lnTo>
                  <a:lnTo>
                    <a:pt x="2434" y="701"/>
                  </a:lnTo>
                  <a:lnTo>
                    <a:pt x="2379" y="590"/>
                  </a:lnTo>
                  <a:lnTo>
                    <a:pt x="2305" y="480"/>
                  </a:lnTo>
                  <a:lnTo>
                    <a:pt x="2231" y="387"/>
                  </a:lnTo>
                  <a:lnTo>
                    <a:pt x="2139" y="314"/>
                  </a:lnTo>
                  <a:lnTo>
                    <a:pt x="2047" y="240"/>
                  </a:lnTo>
                  <a:lnTo>
                    <a:pt x="1936" y="166"/>
                  </a:lnTo>
                  <a:lnTo>
                    <a:pt x="1825" y="111"/>
                  </a:lnTo>
                  <a:lnTo>
                    <a:pt x="1696" y="74"/>
                  </a:lnTo>
                  <a:lnTo>
                    <a:pt x="1586" y="37"/>
                  </a:lnTo>
                  <a:lnTo>
                    <a:pt x="1457" y="19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2"/>
            <p:cNvSpPr/>
            <p:nvPr/>
          </p:nvSpPr>
          <p:spPr>
            <a:xfrm>
              <a:off x="5001775" y="44555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55" y="0"/>
                  </a:moveTo>
                  <a:lnTo>
                    <a:pt x="1126" y="19"/>
                  </a:lnTo>
                  <a:lnTo>
                    <a:pt x="996" y="37"/>
                  </a:lnTo>
                  <a:lnTo>
                    <a:pt x="886" y="55"/>
                  </a:lnTo>
                  <a:lnTo>
                    <a:pt x="757" y="111"/>
                  </a:lnTo>
                  <a:lnTo>
                    <a:pt x="665" y="148"/>
                  </a:lnTo>
                  <a:lnTo>
                    <a:pt x="554" y="221"/>
                  </a:lnTo>
                  <a:lnTo>
                    <a:pt x="462" y="295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" y="1401"/>
                  </a:lnTo>
                  <a:lnTo>
                    <a:pt x="19" y="1531"/>
                  </a:lnTo>
                  <a:lnTo>
                    <a:pt x="38" y="1660"/>
                  </a:lnTo>
                  <a:lnTo>
                    <a:pt x="75" y="1770"/>
                  </a:lnTo>
                  <a:lnTo>
                    <a:pt x="130" y="1881"/>
                  </a:lnTo>
                  <a:lnTo>
                    <a:pt x="204" y="1992"/>
                  </a:lnTo>
                  <a:lnTo>
                    <a:pt x="259" y="2102"/>
                  </a:lnTo>
                  <a:lnTo>
                    <a:pt x="351" y="2194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416"/>
                  </a:lnTo>
                  <a:lnTo>
                    <a:pt x="757" y="2471"/>
                  </a:lnTo>
                  <a:lnTo>
                    <a:pt x="867" y="2508"/>
                  </a:lnTo>
                  <a:lnTo>
                    <a:pt x="996" y="2545"/>
                  </a:lnTo>
                  <a:lnTo>
                    <a:pt x="1126" y="2563"/>
                  </a:lnTo>
                  <a:lnTo>
                    <a:pt x="1402" y="2563"/>
                  </a:lnTo>
                  <a:lnTo>
                    <a:pt x="1531" y="2545"/>
                  </a:lnTo>
                  <a:lnTo>
                    <a:pt x="1660" y="2508"/>
                  </a:lnTo>
                  <a:lnTo>
                    <a:pt x="1771" y="2471"/>
                  </a:lnTo>
                  <a:lnTo>
                    <a:pt x="1882" y="2416"/>
                  </a:lnTo>
                  <a:lnTo>
                    <a:pt x="1992" y="2360"/>
                  </a:lnTo>
                  <a:lnTo>
                    <a:pt x="2103" y="2287"/>
                  </a:lnTo>
                  <a:lnTo>
                    <a:pt x="2177" y="2213"/>
                  </a:lnTo>
                  <a:lnTo>
                    <a:pt x="2269" y="2121"/>
                  </a:lnTo>
                  <a:lnTo>
                    <a:pt x="2342" y="2010"/>
                  </a:lnTo>
                  <a:lnTo>
                    <a:pt x="2398" y="1918"/>
                  </a:lnTo>
                  <a:lnTo>
                    <a:pt x="2453" y="1807"/>
                  </a:lnTo>
                  <a:lnTo>
                    <a:pt x="2508" y="1678"/>
                  </a:lnTo>
                  <a:lnTo>
                    <a:pt x="2527" y="1549"/>
                  </a:lnTo>
                  <a:lnTo>
                    <a:pt x="2545" y="1420"/>
                  </a:lnTo>
                  <a:lnTo>
                    <a:pt x="2564" y="1291"/>
                  </a:lnTo>
                  <a:lnTo>
                    <a:pt x="2545" y="1143"/>
                  </a:lnTo>
                  <a:lnTo>
                    <a:pt x="2527" y="1014"/>
                  </a:lnTo>
                  <a:lnTo>
                    <a:pt x="2508" y="904"/>
                  </a:lnTo>
                  <a:lnTo>
                    <a:pt x="2453" y="775"/>
                  </a:lnTo>
                  <a:lnTo>
                    <a:pt x="2398" y="664"/>
                  </a:lnTo>
                  <a:lnTo>
                    <a:pt x="2342" y="553"/>
                  </a:lnTo>
                  <a:lnTo>
                    <a:pt x="2269" y="461"/>
                  </a:lnTo>
                  <a:lnTo>
                    <a:pt x="2177" y="369"/>
                  </a:lnTo>
                  <a:lnTo>
                    <a:pt x="2103" y="295"/>
                  </a:lnTo>
                  <a:lnTo>
                    <a:pt x="1992" y="221"/>
                  </a:lnTo>
                  <a:lnTo>
                    <a:pt x="1882" y="148"/>
                  </a:lnTo>
                  <a:lnTo>
                    <a:pt x="1771" y="92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2"/>
            <p:cNvSpPr/>
            <p:nvPr/>
          </p:nvSpPr>
          <p:spPr>
            <a:xfrm>
              <a:off x="5524050" y="1193200"/>
              <a:ext cx="64100" cy="64100"/>
            </a:xfrm>
            <a:custGeom>
              <a:avLst/>
              <a:gdLst/>
              <a:ahLst/>
              <a:cxnLst/>
              <a:rect l="l" t="t" r="r" b="b"/>
              <a:pathLst>
                <a:path w="2564" h="2564" extrusionOk="0">
                  <a:moveTo>
                    <a:pt x="1291" y="1"/>
                  </a:moveTo>
                  <a:lnTo>
                    <a:pt x="1143" y="19"/>
                  </a:lnTo>
                  <a:lnTo>
                    <a:pt x="1014" y="38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6"/>
                  </a:lnTo>
                  <a:lnTo>
                    <a:pt x="369" y="370"/>
                  </a:lnTo>
                  <a:lnTo>
                    <a:pt x="277" y="462"/>
                  </a:lnTo>
                  <a:lnTo>
                    <a:pt x="203" y="554"/>
                  </a:lnTo>
                  <a:lnTo>
                    <a:pt x="148" y="665"/>
                  </a:lnTo>
                  <a:lnTo>
                    <a:pt x="92" y="775"/>
                  </a:lnTo>
                  <a:lnTo>
                    <a:pt x="56" y="904"/>
                  </a:lnTo>
                  <a:lnTo>
                    <a:pt x="19" y="1033"/>
                  </a:lnTo>
                  <a:lnTo>
                    <a:pt x="0" y="1163"/>
                  </a:lnTo>
                  <a:lnTo>
                    <a:pt x="0" y="1292"/>
                  </a:lnTo>
                  <a:lnTo>
                    <a:pt x="0" y="1421"/>
                  </a:lnTo>
                  <a:lnTo>
                    <a:pt x="19" y="1550"/>
                  </a:lnTo>
                  <a:lnTo>
                    <a:pt x="56" y="1679"/>
                  </a:lnTo>
                  <a:lnTo>
                    <a:pt x="92" y="1808"/>
                  </a:lnTo>
                  <a:lnTo>
                    <a:pt x="148" y="1918"/>
                  </a:lnTo>
                  <a:lnTo>
                    <a:pt x="203" y="2029"/>
                  </a:lnTo>
                  <a:lnTo>
                    <a:pt x="277" y="2121"/>
                  </a:lnTo>
                  <a:lnTo>
                    <a:pt x="369" y="2214"/>
                  </a:lnTo>
                  <a:lnTo>
                    <a:pt x="461" y="2287"/>
                  </a:lnTo>
                  <a:lnTo>
                    <a:pt x="553" y="2361"/>
                  </a:lnTo>
                  <a:lnTo>
                    <a:pt x="664" y="2435"/>
                  </a:lnTo>
                  <a:lnTo>
                    <a:pt x="775" y="2472"/>
                  </a:lnTo>
                  <a:lnTo>
                    <a:pt x="904" y="2527"/>
                  </a:lnTo>
                  <a:lnTo>
                    <a:pt x="1033" y="2545"/>
                  </a:lnTo>
                  <a:lnTo>
                    <a:pt x="1162" y="2564"/>
                  </a:lnTo>
                  <a:lnTo>
                    <a:pt x="1420" y="2564"/>
                  </a:lnTo>
                  <a:lnTo>
                    <a:pt x="1549" y="2545"/>
                  </a:lnTo>
                  <a:lnTo>
                    <a:pt x="1678" y="2509"/>
                  </a:lnTo>
                  <a:lnTo>
                    <a:pt x="1807" y="2472"/>
                  </a:lnTo>
                  <a:lnTo>
                    <a:pt x="1918" y="2416"/>
                  </a:lnTo>
                  <a:lnTo>
                    <a:pt x="2010" y="2343"/>
                  </a:lnTo>
                  <a:lnTo>
                    <a:pt x="2121" y="2269"/>
                  </a:lnTo>
                  <a:lnTo>
                    <a:pt x="2194" y="2195"/>
                  </a:lnTo>
                  <a:lnTo>
                    <a:pt x="2287" y="2103"/>
                  </a:lnTo>
                  <a:lnTo>
                    <a:pt x="2360" y="1992"/>
                  </a:lnTo>
                  <a:lnTo>
                    <a:pt x="2416" y="1882"/>
                  </a:lnTo>
                  <a:lnTo>
                    <a:pt x="2471" y="1771"/>
                  </a:lnTo>
                  <a:lnTo>
                    <a:pt x="2508" y="1660"/>
                  </a:lnTo>
                  <a:lnTo>
                    <a:pt x="2545" y="1531"/>
                  </a:lnTo>
                  <a:lnTo>
                    <a:pt x="2545" y="1402"/>
                  </a:lnTo>
                  <a:lnTo>
                    <a:pt x="2563" y="1255"/>
                  </a:lnTo>
                  <a:lnTo>
                    <a:pt x="2545" y="1126"/>
                  </a:lnTo>
                  <a:lnTo>
                    <a:pt x="2526" y="997"/>
                  </a:lnTo>
                  <a:lnTo>
                    <a:pt x="2489" y="886"/>
                  </a:lnTo>
                  <a:lnTo>
                    <a:pt x="2453" y="757"/>
                  </a:lnTo>
                  <a:lnTo>
                    <a:pt x="2397" y="665"/>
                  </a:lnTo>
                  <a:lnTo>
                    <a:pt x="2342" y="554"/>
                  </a:lnTo>
                  <a:lnTo>
                    <a:pt x="2268" y="462"/>
                  </a:lnTo>
                  <a:lnTo>
                    <a:pt x="2176" y="370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48"/>
                  </a:lnTo>
                  <a:lnTo>
                    <a:pt x="1789" y="112"/>
                  </a:lnTo>
                  <a:lnTo>
                    <a:pt x="1660" y="56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2"/>
            <p:cNvSpPr/>
            <p:nvPr/>
          </p:nvSpPr>
          <p:spPr>
            <a:xfrm>
              <a:off x="5378375" y="108535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070" y="0"/>
                  </a:moveTo>
                  <a:lnTo>
                    <a:pt x="941" y="37"/>
                  </a:lnTo>
                  <a:lnTo>
                    <a:pt x="830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40"/>
                  </a:lnTo>
                  <a:lnTo>
                    <a:pt x="425" y="314"/>
                  </a:lnTo>
                  <a:lnTo>
                    <a:pt x="333" y="406"/>
                  </a:lnTo>
                  <a:lnTo>
                    <a:pt x="259" y="498"/>
                  </a:lnTo>
                  <a:lnTo>
                    <a:pt x="185" y="590"/>
                  </a:lnTo>
                  <a:lnTo>
                    <a:pt x="130" y="701"/>
                  </a:lnTo>
                  <a:lnTo>
                    <a:pt x="93" y="812"/>
                  </a:lnTo>
                  <a:lnTo>
                    <a:pt x="56" y="922"/>
                  </a:lnTo>
                  <a:lnTo>
                    <a:pt x="19" y="1051"/>
                  </a:lnTo>
                  <a:lnTo>
                    <a:pt x="1" y="1180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38" y="1568"/>
                  </a:lnTo>
                  <a:lnTo>
                    <a:pt x="75" y="1697"/>
                  </a:lnTo>
                  <a:lnTo>
                    <a:pt x="130" y="1807"/>
                  </a:lnTo>
                  <a:lnTo>
                    <a:pt x="167" y="1918"/>
                  </a:lnTo>
                  <a:lnTo>
                    <a:pt x="240" y="2010"/>
                  </a:lnTo>
                  <a:lnTo>
                    <a:pt x="314" y="2102"/>
                  </a:lnTo>
                  <a:lnTo>
                    <a:pt x="388" y="2195"/>
                  </a:lnTo>
                  <a:lnTo>
                    <a:pt x="480" y="2268"/>
                  </a:lnTo>
                  <a:lnTo>
                    <a:pt x="591" y="2342"/>
                  </a:lnTo>
                  <a:lnTo>
                    <a:pt x="683" y="2397"/>
                  </a:lnTo>
                  <a:lnTo>
                    <a:pt x="794" y="2453"/>
                  </a:lnTo>
                  <a:lnTo>
                    <a:pt x="923" y="2490"/>
                  </a:lnTo>
                  <a:lnTo>
                    <a:pt x="1033" y="2526"/>
                  </a:lnTo>
                  <a:lnTo>
                    <a:pt x="1162" y="2526"/>
                  </a:lnTo>
                  <a:lnTo>
                    <a:pt x="1310" y="2545"/>
                  </a:lnTo>
                  <a:lnTo>
                    <a:pt x="1439" y="2526"/>
                  </a:lnTo>
                  <a:lnTo>
                    <a:pt x="1568" y="2508"/>
                  </a:lnTo>
                  <a:lnTo>
                    <a:pt x="1697" y="2471"/>
                  </a:lnTo>
                  <a:lnTo>
                    <a:pt x="1808" y="2434"/>
                  </a:lnTo>
                  <a:lnTo>
                    <a:pt x="1918" y="2379"/>
                  </a:lnTo>
                  <a:lnTo>
                    <a:pt x="2029" y="2305"/>
                  </a:lnTo>
                  <a:lnTo>
                    <a:pt x="2121" y="2231"/>
                  </a:lnTo>
                  <a:lnTo>
                    <a:pt x="2213" y="2139"/>
                  </a:lnTo>
                  <a:lnTo>
                    <a:pt x="2287" y="2047"/>
                  </a:lnTo>
                  <a:lnTo>
                    <a:pt x="2361" y="1955"/>
                  </a:lnTo>
                  <a:lnTo>
                    <a:pt x="2416" y="1844"/>
                  </a:lnTo>
                  <a:lnTo>
                    <a:pt x="2471" y="1734"/>
                  </a:lnTo>
                  <a:lnTo>
                    <a:pt x="2508" y="1605"/>
                  </a:lnTo>
                  <a:lnTo>
                    <a:pt x="2545" y="1475"/>
                  </a:lnTo>
                  <a:lnTo>
                    <a:pt x="2545" y="1346"/>
                  </a:lnTo>
                  <a:lnTo>
                    <a:pt x="2545" y="1217"/>
                  </a:lnTo>
                  <a:lnTo>
                    <a:pt x="2545" y="1088"/>
                  </a:lnTo>
                  <a:lnTo>
                    <a:pt x="2508" y="959"/>
                  </a:lnTo>
                  <a:lnTo>
                    <a:pt x="2471" y="830"/>
                  </a:lnTo>
                  <a:lnTo>
                    <a:pt x="2435" y="719"/>
                  </a:lnTo>
                  <a:lnTo>
                    <a:pt x="2379" y="609"/>
                  </a:lnTo>
                  <a:lnTo>
                    <a:pt x="2306" y="498"/>
                  </a:lnTo>
                  <a:lnTo>
                    <a:pt x="2232" y="406"/>
                  </a:lnTo>
                  <a:lnTo>
                    <a:pt x="2140" y="314"/>
                  </a:lnTo>
                  <a:lnTo>
                    <a:pt x="2047" y="240"/>
                  </a:lnTo>
                  <a:lnTo>
                    <a:pt x="1937" y="166"/>
                  </a:lnTo>
                  <a:lnTo>
                    <a:pt x="1845" y="111"/>
                  </a:lnTo>
                  <a:lnTo>
                    <a:pt x="1716" y="56"/>
                  </a:lnTo>
                  <a:lnTo>
                    <a:pt x="1605" y="37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2"/>
            <p:cNvSpPr/>
            <p:nvPr/>
          </p:nvSpPr>
          <p:spPr>
            <a:xfrm>
              <a:off x="5972550" y="143660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1144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75" y="92"/>
                  </a:lnTo>
                  <a:lnTo>
                    <a:pt x="664" y="129"/>
                  </a:lnTo>
                  <a:lnTo>
                    <a:pt x="554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6" y="443"/>
                  </a:lnTo>
                  <a:lnTo>
                    <a:pt x="222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67"/>
                  </a:lnTo>
                  <a:lnTo>
                    <a:pt x="19" y="978"/>
                  </a:lnTo>
                  <a:lnTo>
                    <a:pt x="1" y="1107"/>
                  </a:lnTo>
                  <a:lnTo>
                    <a:pt x="1" y="1236"/>
                  </a:lnTo>
                  <a:lnTo>
                    <a:pt x="1" y="1365"/>
                  </a:lnTo>
                  <a:lnTo>
                    <a:pt x="19" y="1494"/>
                  </a:lnTo>
                  <a:lnTo>
                    <a:pt x="37" y="1623"/>
                  </a:lnTo>
                  <a:lnTo>
                    <a:pt x="93" y="1733"/>
                  </a:lnTo>
                  <a:lnTo>
                    <a:pt x="130" y="1844"/>
                  </a:lnTo>
                  <a:lnTo>
                    <a:pt x="203" y="1955"/>
                  </a:lnTo>
                  <a:lnTo>
                    <a:pt x="277" y="2047"/>
                  </a:lnTo>
                  <a:lnTo>
                    <a:pt x="351" y="2139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27" y="2360"/>
                  </a:lnTo>
                  <a:lnTo>
                    <a:pt x="738" y="2416"/>
                  </a:lnTo>
                  <a:lnTo>
                    <a:pt x="867" y="2453"/>
                  </a:lnTo>
                  <a:lnTo>
                    <a:pt x="978" y="2489"/>
                  </a:lnTo>
                  <a:lnTo>
                    <a:pt x="1107" y="2508"/>
                  </a:lnTo>
                  <a:lnTo>
                    <a:pt x="1236" y="2526"/>
                  </a:lnTo>
                  <a:lnTo>
                    <a:pt x="1365" y="2508"/>
                  </a:lnTo>
                  <a:lnTo>
                    <a:pt x="1494" y="2489"/>
                  </a:lnTo>
                  <a:lnTo>
                    <a:pt x="1623" y="2471"/>
                  </a:lnTo>
                  <a:lnTo>
                    <a:pt x="1734" y="2434"/>
                  </a:lnTo>
                  <a:lnTo>
                    <a:pt x="1844" y="2379"/>
                  </a:lnTo>
                  <a:lnTo>
                    <a:pt x="1955" y="2305"/>
                  </a:lnTo>
                  <a:lnTo>
                    <a:pt x="2047" y="2250"/>
                  </a:lnTo>
                  <a:lnTo>
                    <a:pt x="2139" y="2158"/>
                  </a:lnTo>
                  <a:lnTo>
                    <a:pt x="2213" y="2084"/>
                  </a:lnTo>
                  <a:lnTo>
                    <a:pt x="2287" y="1973"/>
                  </a:lnTo>
                  <a:lnTo>
                    <a:pt x="2361" y="1881"/>
                  </a:lnTo>
                  <a:lnTo>
                    <a:pt x="2416" y="1770"/>
                  </a:lnTo>
                  <a:lnTo>
                    <a:pt x="2453" y="1660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27" y="1273"/>
                  </a:lnTo>
                  <a:lnTo>
                    <a:pt x="2508" y="1143"/>
                  </a:lnTo>
                  <a:lnTo>
                    <a:pt x="2490" y="1014"/>
                  </a:lnTo>
                  <a:lnTo>
                    <a:pt x="2471" y="904"/>
                  </a:lnTo>
                  <a:lnTo>
                    <a:pt x="2434" y="775"/>
                  </a:lnTo>
                  <a:lnTo>
                    <a:pt x="2379" y="664"/>
                  </a:lnTo>
                  <a:lnTo>
                    <a:pt x="2305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95"/>
                  </a:lnTo>
                  <a:lnTo>
                    <a:pt x="1973" y="222"/>
                  </a:lnTo>
                  <a:lnTo>
                    <a:pt x="1881" y="148"/>
                  </a:lnTo>
                  <a:lnTo>
                    <a:pt x="1771" y="92"/>
                  </a:lnTo>
                  <a:lnTo>
                    <a:pt x="1660" y="56"/>
                  </a:lnTo>
                  <a:lnTo>
                    <a:pt x="1531" y="19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2"/>
            <p:cNvSpPr/>
            <p:nvPr/>
          </p:nvSpPr>
          <p:spPr>
            <a:xfrm>
              <a:off x="6052300" y="14504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91" y="0"/>
                  </a:moveTo>
                  <a:lnTo>
                    <a:pt x="1162" y="19"/>
                  </a:lnTo>
                  <a:lnTo>
                    <a:pt x="1033" y="37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53" y="222"/>
                  </a:lnTo>
                  <a:lnTo>
                    <a:pt x="461" y="295"/>
                  </a:lnTo>
                  <a:lnTo>
                    <a:pt x="369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91"/>
                  </a:lnTo>
                  <a:lnTo>
                    <a:pt x="0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71"/>
                  </a:lnTo>
                  <a:lnTo>
                    <a:pt x="148" y="1881"/>
                  </a:lnTo>
                  <a:lnTo>
                    <a:pt x="222" y="1992"/>
                  </a:lnTo>
                  <a:lnTo>
                    <a:pt x="277" y="2084"/>
                  </a:lnTo>
                  <a:lnTo>
                    <a:pt x="369" y="2176"/>
                  </a:lnTo>
                  <a:lnTo>
                    <a:pt x="461" y="2250"/>
                  </a:lnTo>
                  <a:lnTo>
                    <a:pt x="553" y="2324"/>
                  </a:lnTo>
                  <a:lnTo>
                    <a:pt x="664" y="2397"/>
                  </a:lnTo>
                  <a:lnTo>
                    <a:pt x="775" y="2434"/>
                  </a:lnTo>
                  <a:lnTo>
                    <a:pt x="885" y="2490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3" y="2526"/>
                  </a:lnTo>
                  <a:lnTo>
                    <a:pt x="1512" y="2508"/>
                  </a:lnTo>
                  <a:lnTo>
                    <a:pt x="1641" y="2490"/>
                  </a:lnTo>
                  <a:lnTo>
                    <a:pt x="1752" y="2453"/>
                  </a:lnTo>
                  <a:lnTo>
                    <a:pt x="1863" y="2397"/>
                  </a:lnTo>
                  <a:lnTo>
                    <a:pt x="1973" y="2324"/>
                  </a:lnTo>
                  <a:lnTo>
                    <a:pt x="2065" y="2268"/>
                  </a:lnTo>
                  <a:lnTo>
                    <a:pt x="2158" y="2176"/>
                  </a:lnTo>
                  <a:lnTo>
                    <a:pt x="2231" y="2084"/>
                  </a:lnTo>
                  <a:lnTo>
                    <a:pt x="2305" y="1992"/>
                  </a:lnTo>
                  <a:lnTo>
                    <a:pt x="2379" y="1900"/>
                  </a:lnTo>
                  <a:lnTo>
                    <a:pt x="2434" y="1789"/>
                  </a:lnTo>
                  <a:lnTo>
                    <a:pt x="2471" y="1660"/>
                  </a:lnTo>
                  <a:lnTo>
                    <a:pt x="2508" y="1549"/>
                  </a:lnTo>
                  <a:lnTo>
                    <a:pt x="2526" y="1420"/>
                  </a:lnTo>
                  <a:lnTo>
                    <a:pt x="2526" y="1291"/>
                  </a:lnTo>
                  <a:lnTo>
                    <a:pt x="2526" y="1162"/>
                  </a:lnTo>
                  <a:lnTo>
                    <a:pt x="2508" y="1033"/>
                  </a:lnTo>
                  <a:lnTo>
                    <a:pt x="2471" y="904"/>
                  </a:lnTo>
                  <a:lnTo>
                    <a:pt x="2434" y="793"/>
                  </a:lnTo>
                  <a:lnTo>
                    <a:pt x="2379" y="683"/>
                  </a:lnTo>
                  <a:lnTo>
                    <a:pt x="2324" y="572"/>
                  </a:lnTo>
                  <a:lnTo>
                    <a:pt x="2250" y="480"/>
                  </a:lnTo>
                  <a:lnTo>
                    <a:pt x="2176" y="388"/>
                  </a:lnTo>
                  <a:lnTo>
                    <a:pt x="2084" y="314"/>
                  </a:lnTo>
                  <a:lnTo>
                    <a:pt x="1992" y="240"/>
                  </a:lnTo>
                  <a:lnTo>
                    <a:pt x="1899" y="166"/>
                  </a:lnTo>
                  <a:lnTo>
                    <a:pt x="1789" y="111"/>
                  </a:lnTo>
                  <a:lnTo>
                    <a:pt x="1660" y="74"/>
                  </a:lnTo>
                  <a:lnTo>
                    <a:pt x="1549" y="37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2"/>
            <p:cNvSpPr/>
            <p:nvPr/>
          </p:nvSpPr>
          <p:spPr>
            <a:xfrm>
              <a:off x="6132050" y="1464725"/>
              <a:ext cx="63175" cy="63625"/>
            </a:xfrm>
            <a:custGeom>
              <a:avLst/>
              <a:gdLst/>
              <a:ahLst/>
              <a:cxnLst/>
              <a:rect l="l" t="t" r="r" b="b"/>
              <a:pathLst>
                <a:path w="2527" h="2545" extrusionOk="0">
                  <a:moveTo>
                    <a:pt x="1272" y="0"/>
                  </a:moveTo>
                  <a:lnTo>
                    <a:pt x="1143" y="18"/>
                  </a:lnTo>
                  <a:lnTo>
                    <a:pt x="1014" y="37"/>
                  </a:lnTo>
                  <a:lnTo>
                    <a:pt x="904" y="55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72" y="221"/>
                  </a:lnTo>
                  <a:lnTo>
                    <a:pt x="461" y="277"/>
                  </a:lnTo>
                  <a:lnTo>
                    <a:pt x="369" y="369"/>
                  </a:lnTo>
                  <a:lnTo>
                    <a:pt x="295" y="461"/>
                  </a:lnTo>
                  <a:lnTo>
                    <a:pt x="221" y="553"/>
                  </a:lnTo>
                  <a:lnTo>
                    <a:pt x="166" y="645"/>
                  </a:lnTo>
                  <a:lnTo>
                    <a:pt x="111" y="756"/>
                  </a:lnTo>
                  <a:lnTo>
                    <a:pt x="55" y="885"/>
                  </a:lnTo>
                  <a:lnTo>
                    <a:pt x="37" y="996"/>
                  </a:lnTo>
                  <a:lnTo>
                    <a:pt x="19" y="1125"/>
                  </a:lnTo>
                  <a:lnTo>
                    <a:pt x="0" y="1254"/>
                  </a:lnTo>
                  <a:lnTo>
                    <a:pt x="0" y="1383"/>
                  </a:lnTo>
                  <a:lnTo>
                    <a:pt x="19" y="1512"/>
                  </a:lnTo>
                  <a:lnTo>
                    <a:pt x="55" y="1641"/>
                  </a:lnTo>
                  <a:lnTo>
                    <a:pt x="92" y="1770"/>
                  </a:lnTo>
                  <a:lnTo>
                    <a:pt x="148" y="1881"/>
                  </a:lnTo>
                  <a:lnTo>
                    <a:pt x="221" y="1991"/>
                  </a:lnTo>
                  <a:lnTo>
                    <a:pt x="295" y="2084"/>
                  </a:lnTo>
                  <a:lnTo>
                    <a:pt x="369" y="2176"/>
                  </a:lnTo>
                  <a:lnTo>
                    <a:pt x="461" y="2249"/>
                  </a:lnTo>
                  <a:lnTo>
                    <a:pt x="553" y="2323"/>
                  </a:lnTo>
                  <a:lnTo>
                    <a:pt x="664" y="2397"/>
                  </a:lnTo>
                  <a:lnTo>
                    <a:pt x="775" y="2452"/>
                  </a:lnTo>
                  <a:lnTo>
                    <a:pt x="904" y="2489"/>
                  </a:lnTo>
                  <a:lnTo>
                    <a:pt x="1033" y="2508"/>
                  </a:lnTo>
                  <a:lnTo>
                    <a:pt x="1162" y="2526"/>
                  </a:lnTo>
                  <a:lnTo>
                    <a:pt x="1291" y="2544"/>
                  </a:lnTo>
                  <a:lnTo>
                    <a:pt x="1420" y="2526"/>
                  </a:lnTo>
                  <a:lnTo>
                    <a:pt x="1549" y="2508"/>
                  </a:lnTo>
                  <a:lnTo>
                    <a:pt x="1660" y="2471"/>
                  </a:lnTo>
                  <a:lnTo>
                    <a:pt x="1789" y="2434"/>
                  </a:lnTo>
                  <a:lnTo>
                    <a:pt x="1899" y="2379"/>
                  </a:lnTo>
                  <a:lnTo>
                    <a:pt x="1991" y="2323"/>
                  </a:lnTo>
                  <a:lnTo>
                    <a:pt x="2084" y="2249"/>
                  </a:lnTo>
                  <a:lnTo>
                    <a:pt x="2176" y="2157"/>
                  </a:lnTo>
                  <a:lnTo>
                    <a:pt x="2250" y="2065"/>
                  </a:lnTo>
                  <a:lnTo>
                    <a:pt x="2323" y="1973"/>
                  </a:lnTo>
                  <a:lnTo>
                    <a:pt x="2397" y="1862"/>
                  </a:lnTo>
                  <a:lnTo>
                    <a:pt x="2434" y="1752"/>
                  </a:lnTo>
                  <a:lnTo>
                    <a:pt x="2489" y="1641"/>
                  </a:lnTo>
                  <a:lnTo>
                    <a:pt x="2508" y="1530"/>
                  </a:lnTo>
                  <a:lnTo>
                    <a:pt x="2526" y="1401"/>
                  </a:lnTo>
                  <a:lnTo>
                    <a:pt x="2526" y="1272"/>
                  </a:lnTo>
                  <a:lnTo>
                    <a:pt x="2526" y="1143"/>
                  </a:lnTo>
                  <a:lnTo>
                    <a:pt x="2508" y="1014"/>
                  </a:lnTo>
                  <a:lnTo>
                    <a:pt x="2471" y="885"/>
                  </a:lnTo>
                  <a:lnTo>
                    <a:pt x="2434" y="774"/>
                  </a:lnTo>
                  <a:lnTo>
                    <a:pt x="2379" y="664"/>
                  </a:lnTo>
                  <a:lnTo>
                    <a:pt x="2323" y="553"/>
                  </a:lnTo>
                  <a:lnTo>
                    <a:pt x="2250" y="461"/>
                  </a:lnTo>
                  <a:lnTo>
                    <a:pt x="2176" y="369"/>
                  </a:lnTo>
                  <a:lnTo>
                    <a:pt x="2084" y="295"/>
                  </a:lnTo>
                  <a:lnTo>
                    <a:pt x="1973" y="221"/>
                  </a:lnTo>
                  <a:lnTo>
                    <a:pt x="1881" y="166"/>
                  </a:lnTo>
                  <a:lnTo>
                    <a:pt x="1770" y="111"/>
                  </a:lnTo>
                  <a:lnTo>
                    <a:pt x="1660" y="55"/>
                  </a:lnTo>
                  <a:lnTo>
                    <a:pt x="1531" y="37"/>
                  </a:lnTo>
                  <a:lnTo>
                    <a:pt x="1401" y="18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2"/>
            <p:cNvSpPr/>
            <p:nvPr/>
          </p:nvSpPr>
          <p:spPr>
            <a:xfrm>
              <a:off x="6212250" y="1479475"/>
              <a:ext cx="63175" cy="62700"/>
            </a:xfrm>
            <a:custGeom>
              <a:avLst/>
              <a:gdLst/>
              <a:ahLst/>
              <a:cxnLst/>
              <a:rect l="l" t="t" r="r" b="b"/>
              <a:pathLst>
                <a:path w="2527" h="2508" extrusionOk="0">
                  <a:moveTo>
                    <a:pt x="1107" y="0"/>
                  </a:moveTo>
                  <a:lnTo>
                    <a:pt x="978" y="18"/>
                  </a:lnTo>
                  <a:lnTo>
                    <a:pt x="849" y="55"/>
                  </a:lnTo>
                  <a:lnTo>
                    <a:pt x="738" y="92"/>
                  </a:lnTo>
                  <a:lnTo>
                    <a:pt x="627" y="148"/>
                  </a:lnTo>
                  <a:lnTo>
                    <a:pt x="535" y="221"/>
                  </a:lnTo>
                  <a:lnTo>
                    <a:pt x="424" y="295"/>
                  </a:lnTo>
                  <a:lnTo>
                    <a:pt x="351" y="369"/>
                  </a:lnTo>
                  <a:lnTo>
                    <a:pt x="259" y="461"/>
                  </a:lnTo>
                  <a:lnTo>
                    <a:pt x="203" y="572"/>
                  </a:lnTo>
                  <a:lnTo>
                    <a:pt x="129" y="664"/>
                  </a:lnTo>
                  <a:lnTo>
                    <a:pt x="93" y="774"/>
                  </a:lnTo>
                  <a:lnTo>
                    <a:pt x="37" y="904"/>
                  </a:lnTo>
                  <a:lnTo>
                    <a:pt x="19" y="1014"/>
                  </a:lnTo>
                  <a:lnTo>
                    <a:pt x="0" y="1143"/>
                  </a:lnTo>
                  <a:lnTo>
                    <a:pt x="0" y="1272"/>
                  </a:lnTo>
                  <a:lnTo>
                    <a:pt x="0" y="1401"/>
                  </a:lnTo>
                  <a:lnTo>
                    <a:pt x="19" y="1530"/>
                  </a:lnTo>
                  <a:lnTo>
                    <a:pt x="56" y="1659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22" y="1973"/>
                  </a:lnTo>
                  <a:lnTo>
                    <a:pt x="295" y="2084"/>
                  </a:lnTo>
                  <a:lnTo>
                    <a:pt x="369" y="2157"/>
                  </a:lnTo>
                  <a:lnTo>
                    <a:pt x="461" y="2249"/>
                  </a:lnTo>
                  <a:lnTo>
                    <a:pt x="572" y="2323"/>
                  </a:lnTo>
                  <a:lnTo>
                    <a:pt x="664" y="2379"/>
                  </a:lnTo>
                  <a:lnTo>
                    <a:pt x="793" y="2434"/>
                  </a:lnTo>
                  <a:lnTo>
                    <a:pt x="904" y="2471"/>
                  </a:lnTo>
                  <a:lnTo>
                    <a:pt x="1033" y="2489"/>
                  </a:lnTo>
                  <a:lnTo>
                    <a:pt x="1144" y="2508"/>
                  </a:lnTo>
                  <a:lnTo>
                    <a:pt x="1420" y="2508"/>
                  </a:lnTo>
                  <a:lnTo>
                    <a:pt x="1531" y="2489"/>
                  </a:lnTo>
                  <a:lnTo>
                    <a:pt x="1660" y="2452"/>
                  </a:lnTo>
                  <a:lnTo>
                    <a:pt x="1770" y="2415"/>
                  </a:lnTo>
                  <a:lnTo>
                    <a:pt x="1881" y="2360"/>
                  </a:lnTo>
                  <a:lnTo>
                    <a:pt x="1992" y="2286"/>
                  </a:lnTo>
                  <a:lnTo>
                    <a:pt x="2084" y="2213"/>
                  </a:lnTo>
                  <a:lnTo>
                    <a:pt x="2176" y="2139"/>
                  </a:lnTo>
                  <a:lnTo>
                    <a:pt x="2250" y="2047"/>
                  </a:lnTo>
                  <a:lnTo>
                    <a:pt x="2324" y="1936"/>
                  </a:lnTo>
                  <a:lnTo>
                    <a:pt x="2379" y="1844"/>
                  </a:lnTo>
                  <a:lnTo>
                    <a:pt x="2434" y="1733"/>
                  </a:lnTo>
                  <a:lnTo>
                    <a:pt x="2471" y="1604"/>
                  </a:lnTo>
                  <a:lnTo>
                    <a:pt x="2490" y="1494"/>
                  </a:lnTo>
                  <a:lnTo>
                    <a:pt x="2508" y="1364"/>
                  </a:lnTo>
                  <a:lnTo>
                    <a:pt x="2526" y="1235"/>
                  </a:lnTo>
                  <a:lnTo>
                    <a:pt x="2508" y="1106"/>
                  </a:lnTo>
                  <a:lnTo>
                    <a:pt x="2490" y="977"/>
                  </a:lnTo>
                  <a:lnTo>
                    <a:pt x="2453" y="848"/>
                  </a:lnTo>
                  <a:lnTo>
                    <a:pt x="2416" y="738"/>
                  </a:lnTo>
                  <a:lnTo>
                    <a:pt x="2360" y="627"/>
                  </a:lnTo>
                  <a:lnTo>
                    <a:pt x="2287" y="516"/>
                  </a:lnTo>
                  <a:lnTo>
                    <a:pt x="2213" y="424"/>
                  </a:lnTo>
                  <a:lnTo>
                    <a:pt x="2139" y="350"/>
                  </a:lnTo>
                  <a:lnTo>
                    <a:pt x="2047" y="258"/>
                  </a:lnTo>
                  <a:lnTo>
                    <a:pt x="1955" y="184"/>
                  </a:lnTo>
                  <a:lnTo>
                    <a:pt x="1844" y="129"/>
                  </a:lnTo>
                  <a:lnTo>
                    <a:pt x="1734" y="74"/>
                  </a:lnTo>
                  <a:lnTo>
                    <a:pt x="1604" y="37"/>
                  </a:lnTo>
                  <a:lnTo>
                    <a:pt x="1494" y="1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2"/>
            <p:cNvSpPr/>
            <p:nvPr/>
          </p:nvSpPr>
          <p:spPr>
            <a:xfrm>
              <a:off x="5053400" y="617025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92" y="0"/>
                  </a:moveTo>
                  <a:lnTo>
                    <a:pt x="1144" y="19"/>
                  </a:lnTo>
                  <a:lnTo>
                    <a:pt x="1015" y="19"/>
                  </a:lnTo>
                  <a:lnTo>
                    <a:pt x="886" y="56"/>
                  </a:lnTo>
                  <a:lnTo>
                    <a:pt x="775" y="92"/>
                  </a:lnTo>
                  <a:lnTo>
                    <a:pt x="665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69"/>
                  </a:lnTo>
                  <a:lnTo>
                    <a:pt x="277" y="461"/>
                  </a:lnTo>
                  <a:lnTo>
                    <a:pt x="204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91"/>
                  </a:lnTo>
                  <a:lnTo>
                    <a:pt x="1" y="1420"/>
                  </a:lnTo>
                  <a:lnTo>
                    <a:pt x="19" y="1549"/>
                  </a:lnTo>
                  <a:lnTo>
                    <a:pt x="56" y="1660"/>
                  </a:lnTo>
                  <a:lnTo>
                    <a:pt x="93" y="1789"/>
                  </a:lnTo>
                  <a:lnTo>
                    <a:pt x="148" y="1899"/>
                  </a:lnTo>
                  <a:lnTo>
                    <a:pt x="204" y="1992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68"/>
                  </a:lnTo>
                  <a:lnTo>
                    <a:pt x="536" y="2342"/>
                  </a:lnTo>
                  <a:lnTo>
                    <a:pt x="646" y="2397"/>
                  </a:lnTo>
                  <a:lnTo>
                    <a:pt x="757" y="2452"/>
                  </a:lnTo>
                  <a:lnTo>
                    <a:pt x="867" y="2489"/>
                  </a:lnTo>
                  <a:lnTo>
                    <a:pt x="978" y="2526"/>
                  </a:lnTo>
                  <a:lnTo>
                    <a:pt x="1107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508"/>
                  </a:lnTo>
                  <a:lnTo>
                    <a:pt x="1753" y="2452"/>
                  </a:lnTo>
                  <a:lnTo>
                    <a:pt x="1863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7" y="2194"/>
                  </a:lnTo>
                  <a:lnTo>
                    <a:pt x="2250" y="2102"/>
                  </a:lnTo>
                  <a:lnTo>
                    <a:pt x="2324" y="2010"/>
                  </a:lnTo>
                  <a:lnTo>
                    <a:pt x="2379" y="1899"/>
                  </a:lnTo>
                  <a:lnTo>
                    <a:pt x="2435" y="1789"/>
                  </a:lnTo>
                  <a:lnTo>
                    <a:pt x="2490" y="1660"/>
                  </a:lnTo>
                  <a:lnTo>
                    <a:pt x="2508" y="1531"/>
                  </a:lnTo>
                  <a:lnTo>
                    <a:pt x="2527" y="1401"/>
                  </a:lnTo>
                  <a:lnTo>
                    <a:pt x="2545" y="1272"/>
                  </a:lnTo>
                  <a:lnTo>
                    <a:pt x="2527" y="1143"/>
                  </a:lnTo>
                  <a:lnTo>
                    <a:pt x="2508" y="1014"/>
                  </a:lnTo>
                  <a:lnTo>
                    <a:pt x="2490" y="885"/>
                  </a:lnTo>
                  <a:lnTo>
                    <a:pt x="2435" y="775"/>
                  </a:lnTo>
                  <a:lnTo>
                    <a:pt x="2398" y="664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77" y="369"/>
                  </a:lnTo>
                  <a:lnTo>
                    <a:pt x="2084" y="295"/>
                  </a:lnTo>
                  <a:lnTo>
                    <a:pt x="1992" y="221"/>
                  </a:lnTo>
                  <a:lnTo>
                    <a:pt x="1882" y="166"/>
                  </a:lnTo>
                  <a:lnTo>
                    <a:pt x="1789" y="111"/>
                  </a:lnTo>
                  <a:lnTo>
                    <a:pt x="1660" y="56"/>
                  </a:lnTo>
                  <a:lnTo>
                    <a:pt x="1550" y="37"/>
                  </a:lnTo>
                  <a:lnTo>
                    <a:pt x="1421" y="1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2"/>
            <p:cNvSpPr/>
            <p:nvPr/>
          </p:nvSpPr>
          <p:spPr>
            <a:xfrm>
              <a:off x="4950625" y="271750"/>
              <a:ext cx="63625" cy="63650"/>
            </a:xfrm>
            <a:custGeom>
              <a:avLst/>
              <a:gdLst/>
              <a:ahLst/>
              <a:cxnLst/>
              <a:rect l="l" t="t" r="r" b="b"/>
              <a:pathLst>
                <a:path w="2545" h="2546" extrusionOk="0">
                  <a:moveTo>
                    <a:pt x="1291" y="1"/>
                  </a:moveTo>
                  <a:lnTo>
                    <a:pt x="1162" y="19"/>
                  </a:lnTo>
                  <a:lnTo>
                    <a:pt x="1033" y="19"/>
                  </a:lnTo>
                  <a:lnTo>
                    <a:pt x="904" y="56"/>
                  </a:lnTo>
                  <a:lnTo>
                    <a:pt x="793" y="93"/>
                  </a:lnTo>
                  <a:lnTo>
                    <a:pt x="682" y="148"/>
                  </a:lnTo>
                  <a:lnTo>
                    <a:pt x="572" y="204"/>
                  </a:lnTo>
                  <a:lnTo>
                    <a:pt x="480" y="278"/>
                  </a:lnTo>
                  <a:lnTo>
                    <a:pt x="387" y="351"/>
                  </a:lnTo>
                  <a:lnTo>
                    <a:pt x="295" y="444"/>
                  </a:lnTo>
                  <a:lnTo>
                    <a:pt x="221" y="536"/>
                  </a:lnTo>
                  <a:lnTo>
                    <a:pt x="166" y="628"/>
                  </a:lnTo>
                  <a:lnTo>
                    <a:pt x="111" y="739"/>
                  </a:lnTo>
                  <a:lnTo>
                    <a:pt x="55" y="86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37" y="1624"/>
                  </a:lnTo>
                  <a:lnTo>
                    <a:pt x="74" y="1734"/>
                  </a:lnTo>
                  <a:lnTo>
                    <a:pt x="129" y="1845"/>
                  </a:lnTo>
                  <a:lnTo>
                    <a:pt x="185" y="1955"/>
                  </a:lnTo>
                  <a:lnTo>
                    <a:pt x="258" y="2048"/>
                  </a:lnTo>
                  <a:lnTo>
                    <a:pt x="332" y="2140"/>
                  </a:lnTo>
                  <a:lnTo>
                    <a:pt x="424" y="2232"/>
                  </a:lnTo>
                  <a:lnTo>
                    <a:pt x="516" y="2306"/>
                  </a:lnTo>
                  <a:lnTo>
                    <a:pt x="609" y="2380"/>
                  </a:lnTo>
                  <a:lnTo>
                    <a:pt x="719" y="2435"/>
                  </a:lnTo>
                  <a:lnTo>
                    <a:pt x="830" y="2472"/>
                  </a:lnTo>
                  <a:lnTo>
                    <a:pt x="959" y="2509"/>
                  </a:lnTo>
                  <a:lnTo>
                    <a:pt x="1088" y="2527"/>
                  </a:lnTo>
                  <a:lnTo>
                    <a:pt x="1217" y="2545"/>
                  </a:lnTo>
                  <a:lnTo>
                    <a:pt x="1346" y="2545"/>
                  </a:lnTo>
                  <a:lnTo>
                    <a:pt x="1475" y="2527"/>
                  </a:lnTo>
                  <a:lnTo>
                    <a:pt x="1604" y="2509"/>
                  </a:lnTo>
                  <a:lnTo>
                    <a:pt x="1733" y="2453"/>
                  </a:lnTo>
                  <a:lnTo>
                    <a:pt x="1844" y="2416"/>
                  </a:lnTo>
                  <a:lnTo>
                    <a:pt x="1955" y="2343"/>
                  </a:lnTo>
                  <a:lnTo>
                    <a:pt x="2047" y="2287"/>
                  </a:lnTo>
                  <a:lnTo>
                    <a:pt x="2139" y="2195"/>
                  </a:lnTo>
                  <a:lnTo>
                    <a:pt x="2231" y="2103"/>
                  </a:lnTo>
                  <a:lnTo>
                    <a:pt x="2305" y="2011"/>
                  </a:lnTo>
                  <a:lnTo>
                    <a:pt x="2379" y="1919"/>
                  </a:lnTo>
                  <a:lnTo>
                    <a:pt x="2434" y="1789"/>
                  </a:lnTo>
                  <a:lnTo>
                    <a:pt x="2471" y="1679"/>
                  </a:lnTo>
                  <a:lnTo>
                    <a:pt x="2508" y="1550"/>
                  </a:lnTo>
                  <a:lnTo>
                    <a:pt x="2526" y="1421"/>
                  </a:lnTo>
                  <a:lnTo>
                    <a:pt x="2545" y="1292"/>
                  </a:lnTo>
                  <a:lnTo>
                    <a:pt x="2526" y="1163"/>
                  </a:lnTo>
                  <a:lnTo>
                    <a:pt x="2508" y="1034"/>
                  </a:lnTo>
                  <a:lnTo>
                    <a:pt x="2489" y="904"/>
                  </a:lnTo>
                  <a:lnTo>
                    <a:pt x="2452" y="794"/>
                  </a:lnTo>
                  <a:lnTo>
                    <a:pt x="2397" y="683"/>
                  </a:lnTo>
                  <a:lnTo>
                    <a:pt x="2323" y="573"/>
                  </a:lnTo>
                  <a:lnTo>
                    <a:pt x="2268" y="480"/>
                  </a:lnTo>
                  <a:lnTo>
                    <a:pt x="2176" y="388"/>
                  </a:lnTo>
                  <a:lnTo>
                    <a:pt x="2102" y="296"/>
                  </a:lnTo>
                  <a:lnTo>
                    <a:pt x="1992" y="222"/>
                  </a:lnTo>
                  <a:lnTo>
                    <a:pt x="1899" y="167"/>
                  </a:lnTo>
                  <a:lnTo>
                    <a:pt x="1789" y="112"/>
                  </a:lnTo>
                  <a:lnTo>
                    <a:pt x="1678" y="75"/>
                  </a:lnTo>
                  <a:lnTo>
                    <a:pt x="1549" y="38"/>
                  </a:lnTo>
                  <a:lnTo>
                    <a:pt x="1420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2"/>
            <p:cNvSpPr/>
            <p:nvPr/>
          </p:nvSpPr>
          <p:spPr>
            <a:xfrm>
              <a:off x="5669700" y="13020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1273" y="0"/>
                  </a:moveTo>
                  <a:lnTo>
                    <a:pt x="1125" y="19"/>
                  </a:lnTo>
                  <a:lnTo>
                    <a:pt x="1015" y="37"/>
                  </a:lnTo>
                  <a:lnTo>
                    <a:pt x="886" y="56"/>
                  </a:lnTo>
                  <a:lnTo>
                    <a:pt x="775" y="111"/>
                  </a:lnTo>
                  <a:lnTo>
                    <a:pt x="664" y="148"/>
                  </a:lnTo>
                  <a:lnTo>
                    <a:pt x="554" y="222"/>
                  </a:lnTo>
                  <a:lnTo>
                    <a:pt x="462" y="295"/>
                  </a:lnTo>
                  <a:lnTo>
                    <a:pt x="369" y="369"/>
                  </a:lnTo>
                  <a:lnTo>
                    <a:pt x="296" y="461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1014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" y="1402"/>
                  </a:lnTo>
                  <a:lnTo>
                    <a:pt x="19" y="1531"/>
                  </a:lnTo>
                  <a:lnTo>
                    <a:pt x="56" y="1641"/>
                  </a:lnTo>
                  <a:lnTo>
                    <a:pt x="93" y="1770"/>
                  </a:lnTo>
                  <a:lnTo>
                    <a:pt x="148" y="1881"/>
                  </a:lnTo>
                  <a:lnTo>
                    <a:pt x="204" y="1973"/>
                  </a:lnTo>
                  <a:lnTo>
                    <a:pt x="277" y="2084"/>
                  </a:lnTo>
                  <a:lnTo>
                    <a:pt x="351" y="2176"/>
                  </a:lnTo>
                  <a:lnTo>
                    <a:pt x="443" y="2250"/>
                  </a:lnTo>
                  <a:lnTo>
                    <a:pt x="535" y="2324"/>
                  </a:lnTo>
                  <a:lnTo>
                    <a:pt x="646" y="2379"/>
                  </a:lnTo>
                  <a:lnTo>
                    <a:pt x="757" y="2434"/>
                  </a:lnTo>
                  <a:lnTo>
                    <a:pt x="867" y="2489"/>
                  </a:lnTo>
                  <a:lnTo>
                    <a:pt x="996" y="2508"/>
                  </a:lnTo>
                  <a:lnTo>
                    <a:pt x="1125" y="2526"/>
                  </a:lnTo>
                  <a:lnTo>
                    <a:pt x="1254" y="2545"/>
                  </a:lnTo>
                  <a:lnTo>
                    <a:pt x="1384" y="2545"/>
                  </a:lnTo>
                  <a:lnTo>
                    <a:pt x="1513" y="2526"/>
                  </a:lnTo>
                  <a:lnTo>
                    <a:pt x="1642" y="2489"/>
                  </a:lnTo>
                  <a:lnTo>
                    <a:pt x="1752" y="2453"/>
                  </a:lnTo>
                  <a:lnTo>
                    <a:pt x="1881" y="2397"/>
                  </a:lnTo>
                  <a:lnTo>
                    <a:pt x="1974" y="2342"/>
                  </a:lnTo>
                  <a:lnTo>
                    <a:pt x="2084" y="2268"/>
                  </a:lnTo>
                  <a:lnTo>
                    <a:pt x="2176" y="2176"/>
                  </a:lnTo>
                  <a:lnTo>
                    <a:pt x="2250" y="2084"/>
                  </a:lnTo>
                  <a:lnTo>
                    <a:pt x="2324" y="1992"/>
                  </a:lnTo>
                  <a:lnTo>
                    <a:pt x="2398" y="1881"/>
                  </a:lnTo>
                  <a:lnTo>
                    <a:pt x="2453" y="1770"/>
                  </a:lnTo>
                  <a:lnTo>
                    <a:pt x="2490" y="1641"/>
                  </a:lnTo>
                  <a:lnTo>
                    <a:pt x="2508" y="1531"/>
                  </a:lnTo>
                  <a:lnTo>
                    <a:pt x="2527" y="1383"/>
                  </a:lnTo>
                  <a:lnTo>
                    <a:pt x="2545" y="1254"/>
                  </a:lnTo>
                  <a:lnTo>
                    <a:pt x="2527" y="1125"/>
                  </a:lnTo>
                  <a:lnTo>
                    <a:pt x="2508" y="996"/>
                  </a:lnTo>
                  <a:lnTo>
                    <a:pt x="2471" y="885"/>
                  </a:lnTo>
                  <a:lnTo>
                    <a:pt x="2435" y="756"/>
                  </a:lnTo>
                  <a:lnTo>
                    <a:pt x="2379" y="646"/>
                  </a:lnTo>
                  <a:lnTo>
                    <a:pt x="2324" y="553"/>
                  </a:lnTo>
                  <a:lnTo>
                    <a:pt x="2250" y="461"/>
                  </a:lnTo>
                  <a:lnTo>
                    <a:pt x="2158" y="369"/>
                  </a:lnTo>
                  <a:lnTo>
                    <a:pt x="2084" y="277"/>
                  </a:lnTo>
                  <a:lnTo>
                    <a:pt x="1974" y="222"/>
                  </a:lnTo>
                  <a:lnTo>
                    <a:pt x="1881" y="148"/>
                  </a:lnTo>
                  <a:lnTo>
                    <a:pt x="1771" y="93"/>
                  </a:lnTo>
                  <a:lnTo>
                    <a:pt x="1642" y="56"/>
                  </a:lnTo>
                  <a:lnTo>
                    <a:pt x="1531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2"/>
            <p:cNvSpPr/>
            <p:nvPr/>
          </p:nvSpPr>
          <p:spPr>
            <a:xfrm>
              <a:off x="5170500" y="88575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254" y="1"/>
                  </a:moveTo>
                  <a:lnTo>
                    <a:pt x="1125" y="19"/>
                  </a:lnTo>
                  <a:lnTo>
                    <a:pt x="1014" y="38"/>
                  </a:lnTo>
                  <a:lnTo>
                    <a:pt x="904" y="56"/>
                  </a:lnTo>
                  <a:lnTo>
                    <a:pt x="775" y="93"/>
                  </a:lnTo>
                  <a:lnTo>
                    <a:pt x="682" y="148"/>
                  </a:lnTo>
                  <a:lnTo>
                    <a:pt x="572" y="222"/>
                  </a:lnTo>
                  <a:lnTo>
                    <a:pt x="387" y="369"/>
                  </a:lnTo>
                  <a:lnTo>
                    <a:pt x="240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67"/>
                  </a:lnTo>
                  <a:lnTo>
                    <a:pt x="37" y="978"/>
                  </a:lnTo>
                  <a:lnTo>
                    <a:pt x="19" y="1089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586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1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77" y="2490"/>
                  </a:lnTo>
                  <a:lnTo>
                    <a:pt x="1106" y="2508"/>
                  </a:lnTo>
                  <a:lnTo>
                    <a:pt x="1365" y="2508"/>
                  </a:lnTo>
                  <a:lnTo>
                    <a:pt x="1494" y="2490"/>
                  </a:lnTo>
                  <a:lnTo>
                    <a:pt x="1604" y="2471"/>
                  </a:lnTo>
                  <a:lnTo>
                    <a:pt x="1733" y="2416"/>
                  </a:lnTo>
                  <a:lnTo>
                    <a:pt x="1844" y="2379"/>
                  </a:lnTo>
                  <a:lnTo>
                    <a:pt x="1936" y="2305"/>
                  </a:lnTo>
                  <a:lnTo>
                    <a:pt x="2047" y="2232"/>
                  </a:lnTo>
                  <a:lnTo>
                    <a:pt x="2139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6" y="775"/>
                  </a:lnTo>
                  <a:lnTo>
                    <a:pt x="2360" y="664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55" y="222"/>
                  </a:lnTo>
                  <a:lnTo>
                    <a:pt x="1862" y="167"/>
                  </a:lnTo>
                  <a:lnTo>
                    <a:pt x="1752" y="111"/>
                  </a:lnTo>
                  <a:lnTo>
                    <a:pt x="1641" y="56"/>
                  </a:lnTo>
                  <a:lnTo>
                    <a:pt x="1512" y="38"/>
                  </a:lnTo>
                  <a:lnTo>
                    <a:pt x="1383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2"/>
            <p:cNvSpPr/>
            <p:nvPr/>
          </p:nvSpPr>
          <p:spPr>
            <a:xfrm>
              <a:off x="4936800" y="352425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43" y="1"/>
                  </a:moveTo>
                  <a:lnTo>
                    <a:pt x="1014" y="19"/>
                  </a:lnTo>
                  <a:lnTo>
                    <a:pt x="885" y="38"/>
                  </a:lnTo>
                  <a:lnTo>
                    <a:pt x="774" y="93"/>
                  </a:lnTo>
                  <a:lnTo>
                    <a:pt x="664" y="130"/>
                  </a:lnTo>
                  <a:lnTo>
                    <a:pt x="553" y="203"/>
                  </a:lnTo>
                  <a:lnTo>
                    <a:pt x="461" y="277"/>
                  </a:lnTo>
                  <a:lnTo>
                    <a:pt x="369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48" y="646"/>
                  </a:lnTo>
                  <a:lnTo>
                    <a:pt x="92" y="757"/>
                  </a:lnTo>
                  <a:lnTo>
                    <a:pt x="55" y="867"/>
                  </a:lnTo>
                  <a:lnTo>
                    <a:pt x="18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8" y="1494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350" y="2121"/>
                  </a:lnTo>
                  <a:lnTo>
                    <a:pt x="535" y="2269"/>
                  </a:lnTo>
                  <a:lnTo>
                    <a:pt x="627" y="2324"/>
                  </a:lnTo>
                  <a:lnTo>
                    <a:pt x="738" y="2379"/>
                  </a:lnTo>
                  <a:lnTo>
                    <a:pt x="848" y="2435"/>
                  </a:lnTo>
                  <a:lnTo>
                    <a:pt x="959" y="2471"/>
                  </a:lnTo>
                  <a:lnTo>
                    <a:pt x="1088" y="2490"/>
                  </a:lnTo>
                  <a:lnTo>
                    <a:pt x="1199" y="2508"/>
                  </a:lnTo>
                  <a:lnTo>
                    <a:pt x="1328" y="2490"/>
                  </a:lnTo>
                  <a:lnTo>
                    <a:pt x="1457" y="2490"/>
                  </a:lnTo>
                  <a:lnTo>
                    <a:pt x="1586" y="2453"/>
                  </a:lnTo>
                  <a:lnTo>
                    <a:pt x="1696" y="2416"/>
                  </a:lnTo>
                  <a:lnTo>
                    <a:pt x="1807" y="2361"/>
                  </a:lnTo>
                  <a:lnTo>
                    <a:pt x="1918" y="2305"/>
                  </a:lnTo>
                  <a:lnTo>
                    <a:pt x="2010" y="2232"/>
                  </a:lnTo>
                  <a:lnTo>
                    <a:pt x="2102" y="2158"/>
                  </a:lnTo>
                  <a:lnTo>
                    <a:pt x="2194" y="2066"/>
                  </a:lnTo>
                  <a:lnTo>
                    <a:pt x="2268" y="1974"/>
                  </a:lnTo>
                  <a:lnTo>
                    <a:pt x="2342" y="1881"/>
                  </a:lnTo>
                  <a:lnTo>
                    <a:pt x="2397" y="1771"/>
                  </a:lnTo>
                  <a:lnTo>
                    <a:pt x="2434" y="1642"/>
                  </a:lnTo>
                  <a:lnTo>
                    <a:pt x="2471" y="1531"/>
                  </a:lnTo>
                  <a:lnTo>
                    <a:pt x="2489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89" y="1015"/>
                  </a:lnTo>
                  <a:lnTo>
                    <a:pt x="2452" y="904"/>
                  </a:lnTo>
                  <a:lnTo>
                    <a:pt x="2415" y="794"/>
                  </a:lnTo>
                  <a:lnTo>
                    <a:pt x="2360" y="683"/>
                  </a:lnTo>
                  <a:lnTo>
                    <a:pt x="2305" y="572"/>
                  </a:lnTo>
                  <a:lnTo>
                    <a:pt x="2231" y="462"/>
                  </a:lnTo>
                  <a:lnTo>
                    <a:pt x="2157" y="369"/>
                  </a:lnTo>
                  <a:lnTo>
                    <a:pt x="2065" y="296"/>
                  </a:lnTo>
                  <a:lnTo>
                    <a:pt x="1973" y="222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41" y="56"/>
                  </a:lnTo>
                  <a:lnTo>
                    <a:pt x="1512" y="19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2"/>
            <p:cNvSpPr/>
            <p:nvPr/>
          </p:nvSpPr>
          <p:spPr>
            <a:xfrm>
              <a:off x="4987950" y="526200"/>
              <a:ext cx="62725" cy="62725"/>
            </a:xfrm>
            <a:custGeom>
              <a:avLst/>
              <a:gdLst/>
              <a:ahLst/>
              <a:cxnLst/>
              <a:rect l="l" t="t" r="r" b="b"/>
              <a:pathLst>
                <a:path w="2509" h="2509" extrusionOk="0">
                  <a:moveTo>
                    <a:pt x="1144" y="1"/>
                  </a:moveTo>
                  <a:lnTo>
                    <a:pt x="1015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48"/>
                  </a:lnTo>
                  <a:lnTo>
                    <a:pt x="572" y="204"/>
                  </a:lnTo>
                  <a:lnTo>
                    <a:pt x="388" y="351"/>
                  </a:lnTo>
                  <a:lnTo>
                    <a:pt x="240" y="536"/>
                  </a:lnTo>
                  <a:lnTo>
                    <a:pt x="167" y="628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8" y="960"/>
                  </a:lnTo>
                  <a:lnTo>
                    <a:pt x="19" y="1089"/>
                  </a:lnTo>
                  <a:lnTo>
                    <a:pt x="1" y="1218"/>
                  </a:lnTo>
                  <a:lnTo>
                    <a:pt x="1" y="1347"/>
                  </a:lnTo>
                  <a:lnTo>
                    <a:pt x="19" y="1457"/>
                  </a:lnTo>
                  <a:lnTo>
                    <a:pt x="56" y="1587"/>
                  </a:lnTo>
                  <a:lnTo>
                    <a:pt x="93" y="1697"/>
                  </a:lnTo>
                  <a:lnTo>
                    <a:pt x="130" y="1808"/>
                  </a:lnTo>
                  <a:lnTo>
                    <a:pt x="203" y="1918"/>
                  </a:lnTo>
                  <a:lnTo>
                    <a:pt x="259" y="2029"/>
                  </a:lnTo>
                  <a:lnTo>
                    <a:pt x="351" y="2121"/>
                  </a:lnTo>
                  <a:lnTo>
                    <a:pt x="425" y="2195"/>
                  </a:lnTo>
                  <a:lnTo>
                    <a:pt x="535" y="2269"/>
                  </a:lnTo>
                  <a:lnTo>
                    <a:pt x="628" y="2343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78" y="2472"/>
                  </a:lnTo>
                  <a:lnTo>
                    <a:pt x="1107" y="2508"/>
                  </a:lnTo>
                  <a:lnTo>
                    <a:pt x="1347" y="2508"/>
                  </a:lnTo>
                  <a:lnTo>
                    <a:pt x="1476" y="2490"/>
                  </a:lnTo>
                  <a:lnTo>
                    <a:pt x="1605" y="2472"/>
                  </a:lnTo>
                  <a:lnTo>
                    <a:pt x="1715" y="2416"/>
                  </a:lnTo>
                  <a:lnTo>
                    <a:pt x="1826" y="2379"/>
                  </a:lnTo>
                  <a:lnTo>
                    <a:pt x="1937" y="2306"/>
                  </a:lnTo>
                  <a:lnTo>
                    <a:pt x="2029" y="2232"/>
                  </a:lnTo>
                  <a:lnTo>
                    <a:pt x="2121" y="2158"/>
                  </a:lnTo>
                  <a:lnTo>
                    <a:pt x="2213" y="2066"/>
                  </a:lnTo>
                  <a:lnTo>
                    <a:pt x="2287" y="1974"/>
                  </a:lnTo>
                  <a:lnTo>
                    <a:pt x="2342" y="1882"/>
                  </a:lnTo>
                  <a:lnTo>
                    <a:pt x="2398" y="1771"/>
                  </a:lnTo>
                  <a:lnTo>
                    <a:pt x="2453" y="1642"/>
                  </a:lnTo>
                  <a:lnTo>
                    <a:pt x="2490" y="1531"/>
                  </a:lnTo>
                  <a:lnTo>
                    <a:pt x="2508" y="1402"/>
                  </a:lnTo>
                  <a:lnTo>
                    <a:pt x="2508" y="1273"/>
                  </a:lnTo>
                  <a:lnTo>
                    <a:pt x="2508" y="1144"/>
                  </a:lnTo>
                  <a:lnTo>
                    <a:pt x="2490" y="1015"/>
                  </a:lnTo>
                  <a:lnTo>
                    <a:pt x="2453" y="904"/>
                  </a:lnTo>
                  <a:lnTo>
                    <a:pt x="2416" y="775"/>
                  </a:lnTo>
                  <a:lnTo>
                    <a:pt x="2361" y="665"/>
                  </a:lnTo>
                  <a:lnTo>
                    <a:pt x="2305" y="572"/>
                  </a:lnTo>
                  <a:lnTo>
                    <a:pt x="2232" y="462"/>
                  </a:lnTo>
                  <a:lnTo>
                    <a:pt x="2158" y="388"/>
                  </a:lnTo>
                  <a:lnTo>
                    <a:pt x="2066" y="296"/>
                  </a:lnTo>
                  <a:lnTo>
                    <a:pt x="1955" y="222"/>
                  </a:lnTo>
                  <a:lnTo>
                    <a:pt x="1863" y="167"/>
                  </a:lnTo>
                  <a:lnTo>
                    <a:pt x="1752" y="111"/>
                  </a:lnTo>
                  <a:lnTo>
                    <a:pt x="1642" y="56"/>
                  </a:lnTo>
                  <a:lnTo>
                    <a:pt x="1513" y="38"/>
                  </a:lnTo>
                  <a:lnTo>
                    <a:pt x="1384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2"/>
            <p:cNvSpPr/>
            <p:nvPr/>
          </p:nvSpPr>
          <p:spPr>
            <a:xfrm>
              <a:off x="5444750" y="1179850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07" y="0"/>
                  </a:moveTo>
                  <a:lnTo>
                    <a:pt x="997" y="19"/>
                  </a:lnTo>
                  <a:lnTo>
                    <a:pt x="867" y="56"/>
                  </a:lnTo>
                  <a:lnTo>
                    <a:pt x="757" y="111"/>
                  </a:lnTo>
                  <a:lnTo>
                    <a:pt x="646" y="148"/>
                  </a:lnTo>
                  <a:lnTo>
                    <a:pt x="536" y="221"/>
                  </a:lnTo>
                  <a:lnTo>
                    <a:pt x="443" y="295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4" y="572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" y="1272"/>
                  </a:lnTo>
                  <a:lnTo>
                    <a:pt x="1" y="1402"/>
                  </a:lnTo>
                  <a:lnTo>
                    <a:pt x="19" y="1512"/>
                  </a:lnTo>
                  <a:lnTo>
                    <a:pt x="56" y="1641"/>
                  </a:lnTo>
                  <a:lnTo>
                    <a:pt x="93" y="1752"/>
                  </a:lnTo>
                  <a:lnTo>
                    <a:pt x="148" y="1862"/>
                  </a:lnTo>
                  <a:lnTo>
                    <a:pt x="222" y="1955"/>
                  </a:lnTo>
                  <a:lnTo>
                    <a:pt x="370" y="2139"/>
                  </a:lnTo>
                  <a:lnTo>
                    <a:pt x="554" y="2287"/>
                  </a:lnTo>
                  <a:lnTo>
                    <a:pt x="646" y="2342"/>
                  </a:lnTo>
                  <a:lnTo>
                    <a:pt x="757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489"/>
                  </a:lnTo>
                  <a:lnTo>
                    <a:pt x="1236" y="2508"/>
                  </a:lnTo>
                  <a:lnTo>
                    <a:pt x="1365" y="2508"/>
                  </a:lnTo>
                  <a:lnTo>
                    <a:pt x="1476" y="2489"/>
                  </a:lnTo>
                  <a:lnTo>
                    <a:pt x="1605" y="2452"/>
                  </a:lnTo>
                  <a:lnTo>
                    <a:pt x="1716" y="2416"/>
                  </a:lnTo>
                  <a:lnTo>
                    <a:pt x="1826" y="2360"/>
                  </a:lnTo>
                  <a:lnTo>
                    <a:pt x="1937" y="2305"/>
                  </a:lnTo>
                  <a:lnTo>
                    <a:pt x="2029" y="2231"/>
                  </a:lnTo>
                  <a:lnTo>
                    <a:pt x="2121" y="2139"/>
                  </a:lnTo>
                  <a:lnTo>
                    <a:pt x="2213" y="2065"/>
                  </a:lnTo>
                  <a:lnTo>
                    <a:pt x="2287" y="1955"/>
                  </a:lnTo>
                  <a:lnTo>
                    <a:pt x="2343" y="1862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383"/>
                  </a:lnTo>
                  <a:lnTo>
                    <a:pt x="2508" y="1254"/>
                  </a:lnTo>
                  <a:lnTo>
                    <a:pt x="2490" y="1125"/>
                  </a:lnTo>
                  <a:lnTo>
                    <a:pt x="2472" y="1014"/>
                  </a:lnTo>
                  <a:lnTo>
                    <a:pt x="2453" y="885"/>
                  </a:lnTo>
                  <a:lnTo>
                    <a:pt x="2398" y="775"/>
                  </a:lnTo>
                  <a:lnTo>
                    <a:pt x="2361" y="664"/>
                  </a:lnTo>
                  <a:lnTo>
                    <a:pt x="2287" y="553"/>
                  </a:lnTo>
                  <a:lnTo>
                    <a:pt x="2213" y="461"/>
                  </a:lnTo>
                  <a:lnTo>
                    <a:pt x="2140" y="369"/>
                  </a:lnTo>
                  <a:lnTo>
                    <a:pt x="2048" y="295"/>
                  </a:lnTo>
                  <a:lnTo>
                    <a:pt x="1955" y="221"/>
                  </a:lnTo>
                  <a:lnTo>
                    <a:pt x="1845" y="148"/>
                  </a:lnTo>
                  <a:lnTo>
                    <a:pt x="1734" y="92"/>
                  </a:lnTo>
                  <a:lnTo>
                    <a:pt x="1623" y="56"/>
                  </a:lnTo>
                  <a:lnTo>
                    <a:pt x="1494" y="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2"/>
            <p:cNvSpPr/>
            <p:nvPr/>
          </p:nvSpPr>
          <p:spPr>
            <a:xfrm>
              <a:off x="5895575" y="1422300"/>
              <a:ext cx="62700" cy="62725"/>
            </a:xfrm>
            <a:custGeom>
              <a:avLst/>
              <a:gdLst/>
              <a:ahLst/>
              <a:cxnLst/>
              <a:rect l="l" t="t" r="r" b="b"/>
              <a:pathLst>
                <a:path w="2508" h="2509" extrusionOk="0">
                  <a:moveTo>
                    <a:pt x="1180" y="1"/>
                  </a:moveTo>
                  <a:lnTo>
                    <a:pt x="1051" y="19"/>
                  </a:lnTo>
                  <a:lnTo>
                    <a:pt x="941" y="38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0" y="185"/>
                  </a:lnTo>
                  <a:lnTo>
                    <a:pt x="498" y="259"/>
                  </a:lnTo>
                  <a:lnTo>
                    <a:pt x="406" y="333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6" y="609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0" y="1089"/>
                  </a:lnTo>
                  <a:lnTo>
                    <a:pt x="0" y="1218"/>
                  </a:lnTo>
                  <a:lnTo>
                    <a:pt x="0" y="1347"/>
                  </a:lnTo>
                  <a:lnTo>
                    <a:pt x="19" y="1476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9" y="2029"/>
                  </a:lnTo>
                  <a:lnTo>
                    <a:pt x="332" y="2121"/>
                  </a:lnTo>
                  <a:lnTo>
                    <a:pt x="424" y="2195"/>
                  </a:lnTo>
                  <a:lnTo>
                    <a:pt x="517" y="2287"/>
                  </a:lnTo>
                  <a:lnTo>
                    <a:pt x="627" y="2342"/>
                  </a:lnTo>
                  <a:lnTo>
                    <a:pt x="738" y="2398"/>
                  </a:lnTo>
                  <a:lnTo>
                    <a:pt x="849" y="2453"/>
                  </a:lnTo>
                  <a:lnTo>
                    <a:pt x="959" y="2490"/>
                  </a:lnTo>
                  <a:lnTo>
                    <a:pt x="1088" y="2508"/>
                  </a:lnTo>
                  <a:lnTo>
                    <a:pt x="1346" y="2508"/>
                  </a:lnTo>
                  <a:lnTo>
                    <a:pt x="1475" y="2490"/>
                  </a:lnTo>
                  <a:lnTo>
                    <a:pt x="1586" y="2471"/>
                  </a:lnTo>
                  <a:lnTo>
                    <a:pt x="1697" y="2435"/>
                  </a:lnTo>
                  <a:lnTo>
                    <a:pt x="1807" y="2379"/>
                  </a:lnTo>
                  <a:lnTo>
                    <a:pt x="1918" y="2324"/>
                  </a:lnTo>
                  <a:lnTo>
                    <a:pt x="2010" y="2250"/>
                  </a:lnTo>
                  <a:lnTo>
                    <a:pt x="2102" y="2176"/>
                  </a:lnTo>
                  <a:lnTo>
                    <a:pt x="2195" y="2103"/>
                  </a:lnTo>
                  <a:lnTo>
                    <a:pt x="2268" y="2010"/>
                  </a:lnTo>
                  <a:lnTo>
                    <a:pt x="2324" y="1900"/>
                  </a:lnTo>
                  <a:lnTo>
                    <a:pt x="2379" y="1808"/>
                  </a:lnTo>
                  <a:lnTo>
                    <a:pt x="2434" y="1697"/>
                  </a:lnTo>
                  <a:lnTo>
                    <a:pt x="2471" y="1568"/>
                  </a:lnTo>
                  <a:lnTo>
                    <a:pt x="2490" y="1457"/>
                  </a:lnTo>
                  <a:lnTo>
                    <a:pt x="2508" y="1328"/>
                  </a:lnTo>
                  <a:lnTo>
                    <a:pt x="2508" y="1199"/>
                  </a:lnTo>
                  <a:lnTo>
                    <a:pt x="2490" y="1070"/>
                  </a:lnTo>
                  <a:lnTo>
                    <a:pt x="2471" y="959"/>
                  </a:lnTo>
                  <a:lnTo>
                    <a:pt x="2434" y="830"/>
                  </a:lnTo>
                  <a:lnTo>
                    <a:pt x="2379" y="720"/>
                  </a:lnTo>
                  <a:lnTo>
                    <a:pt x="2324" y="609"/>
                  </a:lnTo>
                  <a:lnTo>
                    <a:pt x="2268" y="517"/>
                  </a:lnTo>
                  <a:lnTo>
                    <a:pt x="2195" y="425"/>
                  </a:lnTo>
                  <a:lnTo>
                    <a:pt x="2102" y="333"/>
                  </a:lnTo>
                  <a:lnTo>
                    <a:pt x="2010" y="259"/>
                  </a:lnTo>
                  <a:lnTo>
                    <a:pt x="1899" y="185"/>
                  </a:lnTo>
                  <a:lnTo>
                    <a:pt x="1807" y="130"/>
                  </a:lnTo>
                  <a:lnTo>
                    <a:pt x="1678" y="74"/>
                  </a:lnTo>
                  <a:lnTo>
                    <a:pt x="1568" y="38"/>
                  </a:lnTo>
                  <a:lnTo>
                    <a:pt x="1439" y="19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2"/>
            <p:cNvSpPr/>
            <p:nvPr/>
          </p:nvSpPr>
          <p:spPr>
            <a:xfrm>
              <a:off x="6292000" y="1493750"/>
              <a:ext cx="63175" cy="62725"/>
            </a:xfrm>
            <a:custGeom>
              <a:avLst/>
              <a:gdLst/>
              <a:ahLst/>
              <a:cxnLst/>
              <a:rect l="l" t="t" r="r" b="b"/>
              <a:pathLst>
                <a:path w="2527" h="2509" extrusionOk="0">
                  <a:moveTo>
                    <a:pt x="1125" y="1"/>
                  </a:moveTo>
                  <a:lnTo>
                    <a:pt x="996" y="19"/>
                  </a:lnTo>
                  <a:lnTo>
                    <a:pt x="885" y="56"/>
                  </a:lnTo>
                  <a:lnTo>
                    <a:pt x="775" y="93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461" y="277"/>
                  </a:lnTo>
                  <a:lnTo>
                    <a:pt x="387" y="351"/>
                  </a:lnTo>
                  <a:lnTo>
                    <a:pt x="295" y="443"/>
                  </a:lnTo>
                  <a:lnTo>
                    <a:pt x="221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74" y="849"/>
                  </a:lnTo>
                  <a:lnTo>
                    <a:pt x="37" y="978"/>
                  </a:lnTo>
                  <a:lnTo>
                    <a:pt x="19" y="1088"/>
                  </a:lnTo>
                  <a:lnTo>
                    <a:pt x="0" y="1218"/>
                  </a:lnTo>
                  <a:lnTo>
                    <a:pt x="19" y="1347"/>
                  </a:lnTo>
                  <a:lnTo>
                    <a:pt x="19" y="1476"/>
                  </a:lnTo>
                  <a:lnTo>
                    <a:pt x="55" y="1605"/>
                  </a:lnTo>
                  <a:lnTo>
                    <a:pt x="92" y="1715"/>
                  </a:lnTo>
                  <a:lnTo>
                    <a:pt x="148" y="1826"/>
                  </a:lnTo>
                  <a:lnTo>
                    <a:pt x="203" y="1937"/>
                  </a:lnTo>
                  <a:lnTo>
                    <a:pt x="277" y="2029"/>
                  </a:lnTo>
                  <a:lnTo>
                    <a:pt x="350" y="2121"/>
                  </a:lnTo>
                  <a:lnTo>
                    <a:pt x="443" y="2213"/>
                  </a:lnTo>
                  <a:lnTo>
                    <a:pt x="535" y="2287"/>
                  </a:lnTo>
                  <a:lnTo>
                    <a:pt x="646" y="2342"/>
                  </a:lnTo>
                  <a:lnTo>
                    <a:pt x="756" y="2398"/>
                  </a:lnTo>
                  <a:lnTo>
                    <a:pt x="867" y="2453"/>
                  </a:lnTo>
                  <a:lnTo>
                    <a:pt x="996" y="2471"/>
                  </a:lnTo>
                  <a:lnTo>
                    <a:pt x="1125" y="2508"/>
                  </a:lnTo>
                  <a:lnTo>
                    <a:pt x="1383" y="2508"/>
                  </a:lnTo>
                  <a:lnTo>
                    <a:pt x="1494" y="2490"/>
                  </a:lnTo>
                  <a:lnTo>
                    <a:pt x="1623" y="2453"/>
                  </a:lnTo>
                  <a:lnTo>
                    <a:pt x="1733" y="2416"/>
                  </a:lnTo>
                  <a:lnTo>
                    <a:pt x="1844" y="2361"/>
                  </a:lnTo>
                  <a:lnTo>
                    <a:pt x="1955" y="2305"/>
                  </a:lnTo>
                  <a:lnTo>
                    <a:pt x="2047" y="2232"/>
                  </a:lnTo>
                  <a:lnTo>
                    <a:pt x="2139" y="2139"/>
                  </a:lnTo>
                  <a:lnTo>
                    <a:pt x="2231" y="2066"/>
                  </a:lnTo>
                  <a:lnTo>
                    <a:pt x="2305" y="1955"/>
                  </a:lnTo>
                  <a:lnTo>
                    <a:pt x="2360" y="1863"/>
                  </a:lnTo>
                  <a:lnTo>
                    <a:pt x="2416" y="1752"/>
                  </a:lnTo>
                  <a:lnTo>
                    <a:pt x="2452" y="1642"/>
                  </a:lnTo>
                  <a:lnTo>
                    <a:pt x="2489" y="1513"/>
                  </a:lnTo>
                  <a:lnTo>
                    <a:pt x="2508" y="1383"/>
                  </a:lnTo>
                  <a:lnTo>
                    <a:pt x="2526" y="1254"/>
                  </a:lnTo>
                  <a:lnTo>
                    <a:pt x="2508" y="1125"/>
                  </a:lnTo>
                  <a:lnTo>
                    <a:pt x="2489" y="996"/>
                  </a:lnTo>
                  <a:lnTo>
                    <a:pt x="2471" y="886"/>
                  </a:lnTo>
                  <a:lnTo>
                    <a:pt x="2416" y="757"/>
                  </a:lnTo>
                  <a:lnTo>
                    <a:pt x="2360" y="646"/>
                  </a:lnTo>
                  <a:lnTo>
                    <a:pt x="2305" y="554"/>
                  </a:lnTo>
                  <a:lnTo>
                    <a:pt x="2231" y="443"/>
                  </a:lnTo>
                  <a:lnTo>
                    <a:pt x="2157" y="369"/>
                  </a:lnTo>
                  <a:lnTo>
                    <a:pt x="2065" y="277"/>
                  </a:lnTo>
                  <a:lnTo>
                    <a:pt x="1955" y="203"/>
                  </a:lnTo>
                  <a:lnTo>
                    <a:pt x="1862" y="148"/>
                  </a:lnTo>
                  <a:lnTo>
                    <a:pt x="1752" y="93"/>
                  </a:lnTo>
                  <a:lnTo>
                    <a:pt x="1623" y="56"/>
                  </a:lnTo>
                  <a:lnTo>
                    <a:pt x="1512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2"/>
            <p:cNvSpPr/>
            <p:nvPr/>
          </p:nvSpPr>
          <p:spPr>
            <a:xfrm>
              <a:off x="5302325" y="107152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36" y="0"/>
                  </a:moveTo>
                  <a:lnTo>
                    <a:pt x="1107" y="19"/>
                  </a:lnTo>
                  <a:lnTo>
                    <a:pt x="996" y="37"/>
                  </a:lnTo>
                  <a:lnTo>
                    <a:pt x="867" y="56"/>
                  </a:lnTo>
                  <a:lnTo>
                    <a:pt x="756" y="111"/>
                  </a:lnTo>
                  <a:lnTo>
                    <a:pt x="646" y="166"/>
                  </a:lnTo>
                  <a:lnTo>
                    <a:pt x="554" y="222"/>
                  </a:lnTo>
                  <a:lnTo>
                    <a:pt x="369" y="369"/>
                  </a:lnTo>
                  <a:lnTo>
                    <a:pt x="222" y="553"/>
                  </a:lnTo>
                  <a:lnTo>
                    <a:pt x="148" y="664"/>
                  </a:lnTo>
                  <a:lnTo>
                    <a:pt x="93" y="775"/>
                  </a:lnTo>
                  <a:lnTo>
                    <a:pt x="56" y="885"/>
                  </a:lnTo>
                  <a:lnTo>
                    <a:pt x="19" y="996"/>
                  </a:lnTo>
                  <a:lnTo>
                    <a:pt x="0" y="1125"/>
                  </a:lnTo>
                  <a:lnTo>
                    <a:pt x="0" y="1236"/>
                  </a:lnTo>
                  <a:lnTo>
                    <a:pt x="0" y="1365"/>
                  </a:lnTo>
                  <a:lnTo>
                    <a:pt x="19" y="1494"/>
                  </a:lnTo>
                  <a:lnTo>
                    <a:pt x="56" y="1604"/>
                  </a:lnTo>
                  <a:lnTo>
                    <a:pt x="93" y="1715"/>
                  </a:lnTo>
                  <a:lnTo>
                    <a:pt x="148" y="1826"/>
                  </a:lnTo>
                  <a:lnTo>
                    <a:pt x="203" y="1918"/>
                  </a:lnTo>
                  <a:lnTo>
                    <a:pt x="351" y="2102"/>
                  </a:lnTo>
                  <a:lnTo>
                    <a:pt x="535" y="2268"/>
                  </a:lnTo>
                  <a:lnTo>
                    <a:pt x="646" y="2323"/>
                  </a:lnTo>
                  <a:lnTo>
                    <a:pt x="738" y="2379"/>
                  </a:lnTo>
                  <a:lnTo>
                    <a:pt x="867" y="2434"/>
                  </a:lnTo>
                  <a:lnTo>
                    <a:pt x="978" y="2453"/>
                  </a:lnTo>
                  <a:lnTo>
                    <a:pt x="1088" y="2489"/>
                  </a:lnTo>
                  <a:lnTo>
                    <a:pt x="1346" y="2489"/>
                  </a:lnTo>
                  <a:lnTo>
                    <a:pt x="1476" y="2471"/>
                  </a:lnTo>
                  <a:lnTo>
                    <a:pt x="1586" y="2434"/>
                  </a:lnTo>
                  <a:lnTo>
                    <a:pt x="1715" y="2397"/>
                  </a:lnTo>
                  <a:lnTo>
                    <a:pt x="1826" y="2342"/>
                  </a:lnTo>
                  <a:lnTo>
                    <a:pt x="1918" y="2268"/>
                  </a:lnTo>
                  <a:lnTo>
                    <a:pt x="2029" y="2194"/>
                  </a:lnTo>
                  <a:lnTo>
                    <a:pt x="2121" y="2121"/>
                  </a:lnTo>
                  <a:lnTo>
                    <a:pt x="2195" y="2028"/>
                  </a:lnTo>
                  <a:lnTo>
                    <a:pt x="2268" y="1936"/>
                  </a:lnTo>
                  <a:lnTo>
                    <a:pt x="2342" y="1826"/>
                  </a:lnTo>
                  <a:lnTo>
                    <a:pt x="2379" y="1715"/>
                  </a:lnTo>
                  <a:lnTo>
                    <a:pt x="2434" y="1604"/>
                  </a:lnTo>
                  <a:lnTo>
                    <a:pt x="2453" y="1475"/>
                  </a:lnTo>
                  <a:lnTo>
                    <a:pt x="2471" y="1346"/>
                  </a:lnTo>
                  <a:lnTo>
                    <a:pt x="2490" y="1217"/>
                  </a:lnTo>
                  <a:lnTo>
                    <a:pt x="2471" y="1107"/>
                  </a:lnTo>
                  <a:lnTo>
                    <a:pt x="2453" y="977"/>
                  </a:lnTo>
                  <a:lnTo>
                    <a:pt x="2416" y="867"/>
                  </a:lnTo>
                  <a:lnTo>
                    <a:pt x="2379" y="756"/>
                  </a:lnTo>
                  <a:lnTo>
                    <a:pt x="2324" y="646"/>
                  </a:lnTo>
                  <a:lnTo>
                    <a:pt x="2250" y="553"/>
                  </a:lnTo>
                  <a:lnTo>
                    <a:pt x="2102" y="369"/>
                  </a:lnTo>
                  <a:lnTo>
                    <a:pt x="1918" y="222"/>
                  </a:lnTo>
                  <a:lnTo>
                    <a:pt x="1807" y="148"/>
                  </a:lnTo>
                  <a:lnTo>
                    <a:pt x="1697" y="92"/>
                  </a:lnTo>
                  <a:lnTo>
                    <a:pt x="1586" y="56"/>
                  </a:lnTo>
                  <a:lnTo>
                    <a:pt x="1476" y="37"/>
                  </a:lnTo>
                  <a:lnTo>
                    <a:pt x="1346" y="19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2"/>
            <p:cNvSpPr/>
            <p:nvPr/>
          </p:nvSpPr>
          <p:spPr>
            <a:xfrm>
              <a:off x="5815825" y="14084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144" y="1"/>
                  </a:moveTo>
                  <a:lnTo>
                    <a:pt x="1033" y="19"/>
                  </a:lnTo>
                  <a:lnTo>
                    <a:pt x="904" y="37"/>
                  </a:lnTo>
                  <a:lnTo>
                    <a:pt x="793" y="74"/>
                  </a:lnTo>
                  <a:lnTo>
                    <a:pt x="683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0" y="517"/>
                  </a:lnTo>
                  <a:lnTo>
                    <a:pt x="167" y="627"/>
                  </a:lnTo>
                  <a:lnTo>
                    <a:pt x="111" y="720"/>
                  </a:lnTo>
                  <a:lnTo>
                    <a:pt x="74" y="830"/>
                  </a:lnTo>
                  <a:lnTo>
                    <a:pt x="37" y="959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39"/>
                  </a:lnTo>
                  <a:lnTo>
                    <a:pt x="37" y="1568"/>
                  </a:lnTo>
                  <a:lnTo>
                    <a:pt x="74" y="1678"/>
                  </a:lnTo>
                  <a:lnTo>
                    <a:pt x="130" y="1789"/>
                  </a:lnTo>
                  <a:lnTo>
                    <a:pt x="185" y="1900"/>
                  </a:lnTo>
                  <a:lnTo>
                    <a:pt x="259" y="1992"/>
                  </a:lnTo>
                  <a:lnTo>
                    <a:pt x="332" y="2084"/>
                  </a:lnTo>
                  <a:lnTo>
                    <a:pt x="425" y="2158"/>
                  </a:lnTo>
                  <a:lnTo>
                    <a:pt x="517" y="2232"/>
                  </a:lnTo>
                  <a:lnTo>
                    <a:pt x="609" y="2305"/>
                  </a:lnTo>
                  <a:lnTo>
                    <a:pt x="720" y="2361"/>
                  </a:lnTo>
                  <a:lnTo>
                    <a:pt x="830" y="2416"/>
                  </a:lnTo>
                  <a:lnTo>
                    <a:pt x="941" y="2453"/>
                  </a:lnTo>
                  <a:lnTo>
                    <a:pt x="1070" y="2471"/>
                  </a:lnTo>
                  <a:lnTo>
                    <a:pt x="1199" y="2490"/>
                  </a:lnTo>
                  <a:lnTo>
                    <a:pt x="1328" y="2490"/>
                  </a:lnTo>
                  <a:lnTo>
                    <a:pt x="1439" y="2471"/>
                  </a:lnTo>
                  <a:lnTo>
                    <a:pt x="1568" y="2453"/>
                  </a:lnTo>
                  <a:lnTo>
                    <a:pt x="1678" y="2398"/>
                  </a:lnTo>
                  <a:lnTo>
                    <a:pt x="1789" y="2361"/>
                  </a:lnTo>
                  <a:lnTo>
                    <a:pt x="1900" y="2287"/>
                  </a:lnTo>
                  <a:lnTo>
                    <a:pt x="2010" y="2213"/>
                  </a:lnTo>
                  <a:lnTo>
                    <a:pt x="2103" y="2139"/>
                  </a:lnTo>
                  <a:lnTo>
                    <a:pt x="2176" y="2047"/>
                  </a:lnTo>
                  <a:lnTo>
                    <a:pt x="2268" y="1955"/>
                  </a:lnTo>
                  <a:lnTo>
                    <a:pt x="2324" y="1844"/>
                  </a:lnTo>
                  <a:lnTo>
                    <a:pt x="2379" y="1734"/>
                  </a:lnTo>
                  <a:lnTo>
                    <a:pt x="2434" y="1623"/>
                  </a:lnTo>
                  <a:lnTo>
                    <a:pt x="2471" y="1512"/>
                  </a:lnTo>
                  <a:lnTo>
                    <a:pt x="2490" y="1383"/>
                  </a:lnTo>
                  <a:lnTo>
                    <a:pt x="2490" y="1254"/>
                  </a:lnTo>
                  <a:lnTo>
                    <a:pt x="2490" y="1125"/>
                  </a:lnTo>
                  <a:lnTo>
                    <a:pt x="2471" y="1015"/>
                  </a:lnTo>
                  <a:lnTo>
                    <a:pt x="2434" y="886"/>
                  </a:lnTo>
                  <a:lnTo>
                    <a:pt x="2398" y="775"/>
                  </a:lnTo>
                  <a:lnTo>
                    <a:pt x="2342" y="664"/>
                  </a:lnTo>
                  <a:lnTo>
                    <a:pt x="2287" y="572"/>
                  </a:lnTo>
                  <a:lnTo>
                    <a:pt x="2213" y="462"/>
                  </a:lnTo>
                  <a:lnTo>
                    <a:pt x="2139" y="369"/>
                  </a:lnTo>
                  <a:lnTo>
                    <a:pt x="2047" y="296"/>
                  </a:lnTo>
                  <a:lnTo>
                    <a:pt x="1955" y="222"/>
                  </a:lnTo>
                  <a:lnTo>
                    <a:pt x="1863" y="148"/>
                  </a:lnTo>
                  <a:lnTo>
                    <a:pt x="1752" y="93"/>
                  </a:lnTo>
                  <a:lnTo>
                    <a:pt x="1642" y="56"/>
                  </a:lnTo>
                  <a:lnTo>
                    <a:pt x="1512" y="1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2"/>
            <p:cNvSpPr/>
            <p:nvPr/>
          </p:nvSpPr>
          <p:spPr>
            <a:xfrm>
              <a:off x="5105025" y="791725"/>
              <a:ext cx="62725" cy="62700"/>
            </a:xfrm>
            <a:custGeom>
              <a:avLst/>
              <a:gdLst/>
              <a:ahLst/>
              <a:cxnLst/>
              <a:rect l="l" t="t" r="r" b="b"/>
              <a:pathLst>
                <a:path w="2509" h="2508" extrusionOk="0">
                  <a:moveTo>
                    <a:pt x="1199" y="0"/>
                  </a:moveTo>
                  <a:lnTo>
                    <a:pt x="1070" y="19"/>
                  </a:lnTo>
                  <a:lnTo>
                    <a:pt x="960" y="37"/>
                  </a:lnTo>
                  <a:lnTo>
                    <a:pt x="831" y="74"/>
                  </a:lnTo>
                  <a:lnTo>
                    <a:pt x="720" y="129"/>
                  </a:lnTo>
                  <a:lnTo>
                    <a:pt x="609" y="185"/>
                  </a:lnTo>
                  <a:lnTo>
                    <a:pt x="517" y="258"/>
                  </a:lnTo>
                  <a:lnTo>
                    <a:pt x="425" y="332"/>
                  </a:lnTo>
                  <a:lnTo>
                    <a:pt x="333" y="424"/>
                  </a:lnTo>
                  <a:lnTo>
                    <a:pt x="259" y="517"/>
                  </a:lnTo>
                  <a:lnTo>
                    <a:pt x="185" y="609"/>
                  </a:lnTo>
                  <a:lnTo>
                    <a:pt x="130" y="719"/>
                  </a:lnTo>
                  <a:lnTo>
                    <a:pt x="75" y="830"/>
                  </a:lnTo>
                  <a:lnTo>
                    <a:pt x="38" y="959"/>
                  </a:lnTo>
                  <a:lnTo>
                    <a:pt x="19" y="1088"/>
                  </a:lnTo>
                  <a:lnTo>
                    <a:pt x="1" y="1199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75" y="1678"/>
                  </a:lnTo>
                  <a:lnTo>
                    <a:pt x="130" y="1789"/>
                  </a:lnTo>
                  <a:lnTo>
                    <a:pt x="185" y="1899"/>
                  </a:lnTo>
                  <a:lnTo>
                    <a:pt x="333" y="2084"/>
                  </a:lnTo>
                  <a:lnTo>
                    <a:pt x="499" y="2250"/>
                  </a:lnTo>
                  <a:lnTo>
                    <a:pt x="609" y="2323"/>
                  </a:lnTo>
                  <a:lnTo>
                    <a:pt x="720" y="2379"/>
                  </a:lnTo>
                  <a:lnTo>
                    <a:pt x="831" y="2416"/>
                  </a:lnTo>
                  <a:lnTo>
                    <a:pt x="941" y="2453"/>
                  </a:lnTo>
                  <a:lnTo>
                    <a:pt x="1052" y="2489"/>
                  </a:lnTo>
                  <a:lnTo>
                    <a:pt x="1181" y="2508"/>
                  </a:lnTo>
                  <a:lnTo>
                    <a:pt x="1310" y="2508"/>
                  </a:lnTo>
                  <a:lnTo>
                    <a:pt x="1439" y="2489"/>
                  </a:lnTo>
                  <a:lnTo>
                    <a:pt x="1550" y="2471"/>
                  </a:lnTo>
                  <a:lnTo>
                    <a:pt x="1679" y="2434"/>
                  </a:lnTo>
                  <a:lnTo>
                    <a:pt x="1789" y="2379"/>
                  </a:lnTo>
                  <a:lnTo>
                    <a:pt x="1900" y="2323"/>
                  </a:lnTo>
                  <a:lnTo>
                    <a:pt x="1992" y="2250"/>
                  </a:lnTo>
                  <a:lnTo>
                    <a:pt x="2084" y="2176"/>
                  </a:lnTo>
                  <a:lnTo>
                    <a:pt x="2177" y="2084"/>
                  </a:lnTo>
                  <a:lnTo>
                    <a:pt x="2250" y="1992"/>
                  </a:lnTo>
                  <a:lnTo>
                    <a:pt x="2324" y="1899"/>
                  </a:lnTo>
                  <a:lnTo>
                    <a:pt x="2379" y="1789"/>
                  </a:lnTo>
                  <a:lnTo>
                    <a:pt x="2435" y="1678"/>
                  </a:lnTo>
                  <a:lnTo>
                    <a:pt x="2472" y="1549"/>
                  </a:lnTo>
                  <a:lnTo>
                    <a:pt x="2490" y="1420"/>
                  </a:lnTo>
                  <a:lnTo>
                    <a:pt x="2509" y="1291"/>
                  </a:lnTo>
                  <a:lnTo>
                    <a:pt x="2509" y="1180"/>
                  </a:lnTo>
                  <a:lnTo>
                    <a:pt x="2490" y="1051"/>
                  </a:lnTo>
                  <a:lnTo>
                    <a:pt x="2472" y="941"/>
                  </a:lnTo>
                  <a:lnTo>
                    <a:pt x="2435" y="812"/>
                  </a:lnTo>
                  <a:lnTo>
                    <a:pt x="2379" y="719"/>
                  </a:lnTo>
                  <a:lnTo>
                    <a:pt x="2324" y="609"/>
                  </a:lnTo>
                  <a:lnTo>
                    <a:pt x="2177" y="424"/>
                  </a:lnTo>
                  <a:lnTo>
                    <a:pt x="2011" y="258"/>
                  </a:lnTo>
                  <a:lnTo>
                    <a:pt x="1900" y="185"/>
                  </a:lnTo>
                  <a:lnTo>
                    <a:pt x="1808" y="129"/>
                  </a:lnTo>
                  <a:lnTo>
                    <a:pt x="1697" y="74"/>
                  </a:lnTo>
                  <a:lnTo>
                    <a:pt x="1568" y="37"/>
                  </a:lnTo>
                  <a:lnTo>
                    <a:pt x="1458" y="19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2"/>
            <p:cNvSpPr/>
            <p:nvPr/>
          </p:nvSpPr>
          <p:spPr>
            <a:xfrm>
              <a:off x="5590425" y="1288175"/>
              <a:ext cx="62250" cy="62700"/>
            </a:xfrm>
            <a:custGeom>
              <a:avLst/>
              <a:gdLst/>
              <a:ahLst/>
              <a:cxnLst/>
              <a:rect l="l" t="t" r="r" b="b"/>
              <a:pathLst>
                <a:path w="2490" h="2508" extrusionOk="0">
                  <a:moveTo>
                    <a:pt x="1254" y="0"/>
                  </a:moveTo>
                  <a:lnTo>
                    <a:pt x="1125" y="19"/>
                  </a:lnTo>
                  <a:lnTo>
                    <a:pt x="1014" y="37"/>
                  </a:lnTo>
                  <a:lnTo>
                    <a:pt x="885" y="56"/>
                  </a:lnTo>
                  <a:lnTo>
                    <a:pt x="775" y="92"/>
                  </a:lnTo>
                  <a:lnTo>
                    <a:pt x="664" y="148"/>
                  </a:lnTo>
                  <a:lnTo>
                    <a:pt x="572" y="203"/>
                  </a:lnTo>
                  <a:lnTo>
                    <a:pt x="388" y="351"/>
                  </a:lnTo>
                  <a:lnTo>
                    <a:pt x="222" y="535"/>
                  </a:lnTo>
                  <a:lnTo>
                    <a:pt x="166" y="646"/>
                  </a:lnTo>
                  <a:lnTo>
                    <a:pt x="111" y="738"/>
                  </a:lnTo>
                  <a:lnTo>
                    <a:pt x="56" y="848"/>
                  </a:lnTo>
                  <a:lnTo>
                    <a:pt x="37" y="977"/>
                  </a:lnTo>
                  <a:lnTo>
                    <a:pt x="0" y="1088"/>
                  </a:lnTo>
                  <a:lnTo>
                    <a:pt x="0" y="1217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37" y="1586"/>
                  </a:lnTo>
                  <a:lnTo>
                    <a:pt x="74" y="1715"/>
                  </a:lnTo>
                  <a:lnTo>
                    <a:pt x="129" y="1826"/>
                  </a:lnTo>
                  <a:lnTo>
                    <a:pt x="185" y="1918"/>
                  </a:lnTo>
                  <a:lnTo>
                    <a:pt x="258" y="2028"/>
                  </a:lnTo>
                  <a:lnTo>
                    <a:pt x="351" y="2121"/>
                  </a:lnTo>
                  <a:lnTo>
                    <a:pt x="424" y="2194"/>
                  </a:lnTo>
                  <a:lnTo>
                    <a:pt x="535" y="2287"/>
                  </a:lnTo>
                  <a:lnTo>
                    <a:pt x="627" y="2342"/>
                  </a:lnTo>
                  <a:lnTo>
                    <a:pt x="738" y="2397"/>
                  </a:lnTo>
                  <a:lnTo>
                    <a:pt x="867" y="2452"/>
                  </a:lnTo>
                  <a:lnTo>
                    <a:pt x="978" y="2471"/>
                  </a:lnTo>
                  <a:lnTo>
                    <a:pt x="1107" y="2508"/>
                  </a:lnTo>
                  <a:lnTo>
                    <a:pt x="1365" y="2508"/>
                  </a:lnTo>
                  <a:lnTo>
                    <a:pt x="1475" y="2489"/>
                  </a:lnTo>
                  <a:lnTo>
                    <a:pt x="1604" y="2452"/>
                  </a:lnTo>
                  <a:lnTo>
                    <a:pt x="1715" y="2416"/>
                  </a:lnTo>
                  <a:lnTo>
                    <a:pt x="1826" y="2360"/>
                  </a:lnTo>
                  <a:lnTo>
                    <a:pt x="1918" y="2305"/>
                  </a:lnTo>
                  <a:lnTo>
                    <a:pt x="2102" y="2157"/>
                  </a:lnTo>
                  <a:lnTo>
                    <a:pt x="2268" y="1973"/>
                  </a:lnTo>
                  <a:lnTo>
                    <a:pt x="2324" y="1881"/>
                  </a:lnTo>
                  <a:lnTo>
                    <a:pt x="2379" y="1770"/>
                  </a:lnTo>
                  <a:lnTo>
                    <a:pt x="2434" y="1660"/>
                  </a:lnTo>
                  <a:lnTo>
                    <a:pt x="2453" y="1549"/>
                  </a:lnTo>
                  <a:lnTo>
                    <a:pt x="2489" y="1420"/>
                  </a:lnTo>
                  <a:lnTo>
                    <a:pt x="2489" y="1291"/>
                  </a:lnTo>
                  <a:lnTo>
                    <a:pt x="2489" y="1162"/>
                  </a:lnTo>
                  <a:lnTo>
                    <a:pt x="2471" y="1051"/>
                  </a:lnTo>
                  <a:lnTo>
                    <a:pt x="2453" y="922"/>
                  </a:lnTo>
                  <a:lnTo>
                    <a:pt x="2416" y="811"/>
                  </a:lnTo>
                  <a:lnTo>
                    <a:pt x="2360" y="701"/>
                  </a:lnTo>
                  <a:lnTo>
                    <a:pt x="2305" y="590"/>
                  </a:lnTo>
                  <a:lnTo>
                    <a:pt x="2231" y="480"/>
                  </a:lnTo>
                  <a:lnTo>
                    <a:pt x="2139" y="387"/>
                  </a:lnTo>
                  <a:lnTo>
                    <a:pt x="2065" y="314"/>
                  </a:lnTo>
                  <a:lnTo>
                    <a:pt x="1955" y="240"/>
                  </a:lnTo>
                  <a:lnTo>
                    <a:pt x="1863" y="166"/>
                  </a:lnTo>
                  <a:lnTo>
                    <a:pt x="1752" y="111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383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2"/>
            <p:cNvSpPr/>
            <p:nvPr/>
          </p:nvSpPr>
          <p:spPr>
            <a:xfrm>
              <a:off x="5039575" y="697675"/>
              <a:ext cx="62250" cy="62275"/>
            </a:xfrm>
            <a:custGeom>
              <a:avLst/>
              <a:gdLst/>
              <a:ahLst/>
              <a:cxnLst/>
              <a:rect l="l" t="t" r="r" b="b"/>
              <a:pathLst>
                <a:path w="2490" h="2491" extrusionOk="0">
                  <a:moveTo>
                    <a:pt x="1236" y="1"/>
                  </a:moveTo>
                  <a:lnTo>
                    <a:pt x="1107" y="19"/>
                  </a:lnTo>
                  <a:lnTo>
                    <a:pt x="978" y="38"/>
                  </a:lnTo>
                  <a:lnTo>
                    <a:pt x="867" y="75"/>
                  </a:lnTo>
                  <a:lnTo>
                    <a:pt x="757" y="112"/>
                  </a:lnTo>
                  <a:lnTo>
                    <a:pt x="646" y="167"/>
                  </a:lnTo>
                  <a:lnTo>
                    <a:pt x="554" y="222"/>
                  </a:lnTo>
                  <a:lnTo>
                    <a:pt x="370" y="388"/>
                  </a:lnTo>
                  <a:lnTo>
                    <a:pt x="222" y="572"/>
                  </a:lnTo>
                  <a:lnTo>
                    <a:pt x="148" y="665"/>
                  </a:lnTo>
                  <a:lnTo>
                    <a:pt x="93" y="775"/>
                  </a:lnTo>
                  <a:lnTo>
                    <a:pt x="56" y="886"/>
                  </a:lnTo>
                  <a:lnTo>
                    <a:pt x="38" y="1015"/>
                  </a:lnTo>
                  <a:lnTo>
                    <a:pt x="19" y="1126"/>
                  </a:lnTo>
                  <a:lnTo>
                    <a:pt x="1" y="1255"/>
                  </a:lnTo>
                  <a:lnTo>
                    <a:pt x="19" y="1365"/>
                  </a:lnTo>
                  <a:lnTo>
                    <a:pt x="38" y="1494"/>
                  </a:lnTo>
                  <a:lnTo>
                    <a:pt x="56" y="1605"/>
                  </a:lnTo>
                  <a:lnTo>
                    <a:pt x="111" y="1716"/>
                  </a:lnTo>
                  <a:lnTo>
                    <a:pt x="148" y="1826"/>
                  </a:lnTo>
                  <a:lnTo>
                    <a:pt x="222" y="1937"/>
                  </a:lnTo>
                  <a:lnTo>
                    <a:pt x="370" y="2121"/>
                  </a:lnTo>
                  <a:lnTo>
                    <a:pt x="554" y="2269"/>
                  </a:lnTo>
                  <a:lnTo>
                    <a:pt x="646" y="2343"/>
                  </a:lnTo>
                  <a:lnTo>
                    <a:pt x="757" y="2379"/>
                  </a:lnTo>
                  <a:lnTo>
                    <a:pt x="867" y="2435"/>
                  </a:lnTo>
                  <a:lnTo>
                    <a:pt x="996" y="2472"/>
                  </a:lnTo>
                  <a:lnTo>
                    <a:pt x="1107" y="2490"/>
                  </a:lnTo>
                  <a:lnTo>
                    <a:pt x="1365" y="2490"/>
                  </a:lnTo>
                  <a:lnTo>
                    <a:pt x="1476" y="2472"/>
                  </a:lnTo>
                  <a:lnTo>
                    <a:pt x="1605" y="2435"/>
                  </a:lnTo>
                  <a:lnTo>
                    <a:pt x="1715" y="2398"/>
                  </a:lnTo>
                  <a:lnTo>
                    <a:pt x="1808" y="2343"/>
                  </a:lnTo>
                  <a:lnTo>
                    <a:pt x="1918" y="2287"/>
                  </a:lnTo>
                  <a:lnTo>
                    <a:pt x="2103" y="2140"/>
                  </a:lnTo>
                  <a:lnTo>
                    <a:pt x="2269" y="1955"/>
                  </a:lnTo>
                  <a:lnTo>
                    <a:pt x="2324" y="1845"/>
                  </a:lnTo>
                  <a:lnTo>
                    <a:pt x="2379" y="1753"/>
                  </a:lnTo>
                  <a:lnTo>
                    <a:pt x="2416" y="1642"/>
                  </a:lnTo>
                  <a:lnTo>
                    <a:pt x="2453" y="1513"/>
                  </a:lnTo>
                  <a:lnTo>
                    <a:pt x="2490" y="1402"/>
                  </a:lnTo>
                  <a:lnTo>
                    <a:pt x="2490" y="1273"/>
                  </a:lnTo>
                  <a:lnTo>
                    <a:pt x="2490" y="1144"/>
                  </a:lnTo>
                  <a:lnTo>
                    <a:pt x="2471" y="1015"/>
                  </a:lnTo>
                  <a:lnTo>
                    <a:pt x="2435" y="904"/>
                  </a:lnTo>
                  <a:lnTo>
                    <a:pt x="2398" y="794"/>
                  </a:lnTo>
                  <a:lnTo>
                    <a:pt x="2342" y="683"/>
                  </a:lnTo>
                  <a:lnTo>
                    <a:pt x="2287" y="572"/>
                  </a:lnTo>
                  <a:lnTo>
                    <a:pt x="2213" y="480"/>
                  </a:lnTo>
                  <a:lnTo>
                    <a:pt x="2121" y="388"/>
                  </a:lnTo>
                  <a:lnTo>
                    <a:pt x="2029" y="296"/>
                  </a:lnTo>
                  <a:lnTo>
                    <a:pt x="1937" y="222"/>
                  </a:lnTo>
                  <a:lnTo>
                    <a:pt x="1826" y="148"/>
                  </a:lnTo>
                  <a:lnTo>
                    <a:pt x="1715" y="112"/>
                  </a:lnTo>
                  <a:lnTo>
                    <a:pt x="1605" y="56"/>
                  </a:lnTo>
                  <a:lnTo>
                    <a:pt x="1476" y="19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2"/>
            <p:cNvSpPr/>
            <p:nvPr/>
          </p:nvSpPr>
          <p:spPr>
            <a:xfrm>
              <a:off x="6372200" y="1508500"/>
              <a:ext cx="29050" cy="61800"/>
            </a:xfrm>
            <a:custGeom>
              <a:avLst/>
              <a:gdLst/>
              <a:ahLst/>
              <a:cxnLst/>
              <a:rect l="l" t="t" r="r" b="b"/>
              <a:pathLst>
                <a:path w="1162" h="2472" extrusionOk="0">
                  <a:moveTo>
                    <a:pt x="1033" y="1"/>
                  </a:moveTo>
                  <a:lnTo>
                    <a:pt x="922" y="38"/>
                  </a:lnTo>
                  <a:lnTo>
                    <a:pt x="812" y="74"/>
                  </a:lnTo>
                  <a:lnTo>
                    <a:pt x="701" y="111"/>
                  </a:lnTo>
                  <a:lnTo>
                    <a:pt x="498" y="240"/>
                  </a:lnTo>
                  <a:lnTo>
                    <a:pt x="332" y="406"/>
                  </a:lnTo>
                  <a:lnTo>
                    <a:pt x="185" y="591"/>
                  </a:lnTo>
                  <a:lnTo>
                    <a:pt x="129" y="683"/>
                  </a:lnTo>
                  <a:lnTo>
                    <a:pt x="93" y="793"/>
                  </a:lnTo>
                  <a:lnTo>
                    <a:pt x="56" y="904"/>
                  </a:lnTo>
                  <a:lnTo>
                    <a:pt x="19" y="1015"/>
                  </a:lnTo>
                  <a:lnTo>
                    <a:pt x="0" y="1144"/>
                  </a:lnTo>
                  <a:lnTo>
                    <a:pt x="0" y="1254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93" y="1715"/>
                  </a:lnTo>
                  <a:lnTo>
                    <a:pt x="203" y="1918"/>
                  </a:lnTo>
                  <a:lnTo>
                    <a:pt x="351" y="2084"/>
                  </a:lnTo>
                  <a:lnTo>
                    <a:pt x="517" y="2232"/>
                  </a:lnTo>
                  <a:lnTo>
                    <a:pt x="719" y="2361"/>
                  </a:lnTo>
                  <a:lnTo>
                    <a:pt x="941" y="2434"/>
                  </a:lnTo>
                  <a:lnTo>
                    <a:pt x="1051" y="2453"/>
                  </a:lnTo>
                  <a:lnTo>
                    <a:pt x="1162" y="2471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2"/>
            <p:cNvSpPr/>
            <p:nvPr/>
          </p:nvSpPr>
          <p:spPr>
            <a:xfrm>
              <a:off x="5236400" y="980250"/>
              <a:ext cx="62725" cy="62250"/>
            </a:xfrm>
            <a:custGeom>
              <a:avLst/>
              <a:gdLst/>
              <a:ahLst/>
              <a:cxnLst/>
              <a:rect l="l" t="t" r="r" b="b"/>
              <a:pathLst>
                <a:path w="2509" h="2490" extrusionOk="0">
                  <a:moveTo>
                    <a:pt x="1162" y="0"/>
                  </a:moveTo>
                  <a:lnTo>
                    <a:pt x="1052" y="19"/>
                  </a:lnTo>
                  <a:lnTo>
                    <a:pt x="923" y="37"/>
                  </a:lnTo>
                  <a:lnTo>
                    <a:pt x="812" y="74"/>
                  </a:lnTo>
                  <a:lnTo>
                    <a:pt x="701" y="130"/>
                  </a:lnTo>
                  <a:lnTo>
                    <a:pt x="591" y="185"/>
                  </a:lnTo>
                  <a:lnTo>
                    <a:pt x="480" y="259"/>
                  </a:lnTo>
                  <a:lnTo>
                    <a:pt x="388" y="332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7"/>
                  </a:lnTo>
                  <a:lnTo>
                    <a:pt x="111" y="738"/>
                  </a:lnTo>
                  <a:lnTo>
                    <a:pt x="75" y="849"/>
                  </a:lnTo>
                  <a:lnTo>
                    <a:pt x="38" y="978"/>
                  </a:lnTo>
                  <a:lnTo>
                    <a:pt x="1" y="1107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76"/>
                  </a:lnTo>
                  <a:lnTo>
                    <a:pt x="56" y="1586"/>
                  </a:lnTo>
                  <a:lnTo>
                    <a:pt x="93" y="1697"/>
                  </a:lnTo>
                  <a:lnTo>
                    <a:pt x="148" y="1807"/>
                  </a:lnTo>
                  <a:lnTo>
                    <a:pt x="204" y="1918"/>
                  </a:lnTo>
                  <a:lnTo>
                    <a:pt x="351" y="2102"/>
                  </a:lnTo>
                  <a:lnTo>
                    <a:pt x="517" y="2250"/>
                  </a:lnTo>
                  <a:lnTo>
                    <a:pt x="628" y="2324"/>
                  </a:lnTo>
                  <a:lnTo>
                    <a:pt x="738" y="2379"/>
                  </a:lnTo>
                  <a:lnTo>
                    <a:pt x="849" y="2434"/>
                  </a:lnTo>
                  <a:lnTo>
                    <a:pt x="960" y="2453"/>
                  </a:lnTo>
                  <a:lnTo>
                    <a:pt x="1070" y="2490"/>
                  </a:lnTo>
                  <a:lnTo>
                    <a:pt x="1328" y="2490"/>
                  </a:lnTo>
                  <a:lnTo>
                    <a:pt x="1457" y="2471"/>
                  </a:lnTo>
                  <a:lnTo>
                    <a:pt x="1587" y="2453"/>
                  </a:lnTo>
                  <a:lnTo>
                    <a:pt x="1697" y="2416"/>
                  </a:lnTo>
                  <a:lnTo>
                    <a:pt x="1808" y="2361"/>
                  </a:lnTo>
                  <a:lnTo>
                    <a:pt x="1918" y="2305"/>
                  </a:lnTo>
                  <a:lnTo>
                    <a:pt x="2011" y="2232"/>
                  </a:lnTo>
                  <a:lnTo>
                    <a:pt x="2103" y="2158"/>
                  </a:lnTo>
                  <a:lnTo>
                    <a:pt x="2195" y="2066"/>
                  </a:lnTo>
                  <a:lnTo>
                    <a:pt x="2269" y="1973"/>
                  </a:lnTo>
                  <a:lnTo>
                    <a:pt x="2342" y="1863"/>
                  </a:lnTo>
                  <a:lnTo>
                    <a:pt x="2398" y="1752"/>
                  </a:lnTo>
                  <a:lnTo>
                    <a:pt x="2435" y="1641"/>
                  </a:lnTo>
                  <a:lnTo>
                    <a:pt x="2472" y="1512"/>
                  </a:lnTo>
                  <a:lnTo>
                    <a:pt x="2490" y="1402"/>
                  </a:lnTo>
                  <a:lnTo>
                    <a:pt x="2508" y="1273"/>
                  </a:lnTo>
                  <a:lnTo>
                    <a:pt x="2490" y="1144"/>
                  </a:lnTo>
                  <a:lnTo>
                    <a:pt x="2472" y="1015"/>
                  </a:lnTo>
                  <a:lnTo>
                    <a:pt x="2453" y="904"/>
                  </a:lnTo>
                  <a:lnTo>
                    <a:pt x="2416" y="793"/>
                  </a:lnTo>
                  <a:lnTo>
                    <a:pt x="2361" y="683"/>
                  </a:lnTo>
                  <a:lnTo>
                    <a:pt x="2306" y="572"/>
                  </a:lnTo>
                  <a:lnTo>
                    <a:pt x="2158" y="388"/>
                  </a:lnTo>
                  <a:lnTo>
                    <a:pt x="1974" y="240"/>
                  </a:lnTo>
                  <a:lnTo>
                    <a:pt x="1882" y="166"/>
                  </a:lnTo>
                  <a:lnTo>
                    <a:pt x="1771" y="111"/>
                  </a:lnTo>
                  <a:lnTo>
                    <a:pt x="1660" y="74"/>
                  </a:lnTo>
                  <a:lnTo>
                    <a:pt x="1550" y="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2"/>
            <p:cNvSpPr/>
            <p:nvPr/>
          </p:nvSpPr>
          <p:spPr>
            <a:xfrm>
              <a:off x="5736550" y="139465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453" h="2453" extrusionOk="0">
                  <a:moveTo>
                    <a:pt x="1106" y="0"/>
                  </a:moveTo>
                  <a:lnTo>
                    <a:pt x="977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646" y="148"/>
                  </a:lnTo>
                  <a:lnTo>
                    <a:pt x="535" y="222"/>
                  </a:lnTo>
                  <a:lnTo>
                    <a:pt x="443" y="277"/>
                  </a:lnTo>
                  <a:lnTo>
                    <a:pt x="351" y="369"/>
                  </a:lnTo>
                  <a:lnTo>
                    <a:pt x="277" y="461"/>
                  </a:lnTo>
                  <a:lnTo>
                    <a:pt x="203" y="554"/>
                  </a:lnTo>
                  <a:lnTo>
                    <a:pt x="148" y="664"/>
                  </a:lnTo>
                  <a:lnTo>
                    <a:pt x="92" y="756"/>
                  </a:lnTo>
                  <a:lnTo>
                    <a:pt x="37" y="885"/>
                  </a:lnTo>
                  <a:lnTo>
                    <a:pt x="19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0" y="1346"/>
                  </a:lnTo>
                  <a:lnTo>
                    <a:pt x="19" y="1475"/>
                  </a:lnTo>
                  <a:lnTo>
                    <a:pt x="56" y="1586"/>
                  </a:lnTo>
                  <a:lnTo>
                    <a:pt x="92" y="1697"/>
                  </a:lnTo>
                  <a:lnTo>
                    <a:pt x="203" y="1900"/>
                  </a:lnTo>
                  <a:lnTo>
                    <a:pt x="351" y="2084"/>
                  </a:lnTo>
                  <a:lnTo>
                    <a:pt x="535" y="2231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59" y="2416"/>
                  </a:lnTo>
                  <a:lnTo>
                    <a:pt x="1070" y="2434"/>
                  </a:lnTo>
                  <a:lnTo>
                    <a:pt x="1199" y="2453"/>
                  </a:lnTo>
                  <a:lnTo>
                    <a:pt x="1309" y="2453"/>
                  </a:lnTo>
                  <a:lnTo>
                    <a:pt x="1438" y="2434"/>
                  </a:lnTo>
                  <a:lnTo>
                    <a:pt x="1549" y="2397"/>
                  </a:lnTo>
                  <a:lnTo>
                    <a:pt x="1660" y="2361"/>
                  </a:lnTo>
                  <a:lnTo>
                    <a:pt x="1770" y="2305"/>
                  </a:lnTo>
                  <a:lnTo>
                    <a:pt x="1881" y="2250"/>
                  </a:lnTo>
                  <a:lnTo>
                    <a:pt x="1973" y="2176"/>
                  </a:lnTo>
                  <a:lnTo>
                    <a:pt x="2065" y="2102"/>
                  </a:lnTo>
                  <a:lnTo>
                    <a:pt x="2139" y="2010"/>
                  </a:lnTo>
                  <a:lnTo>
                    <a:pt x="2213" y="1918"/>
                  </a:lnTo>
                  <a:lnTo>
                    <a:pt x="2287" y="1807"/>
                  </a:lnTo>
                  <a:lnTo>
                    <a:pt x="2342" y="1715"/>
                  </a:lnTo>
                  <a:lnTo>
                    <a:pt x="2379" y="1605"/>
                  </a:lnTo>
                  <a:lnTo>
                    <a:pt x="2416" y="1475"/>
                  </a:lnTo>
                  <a:lnTo>
                    <a:pt x="2434" y="1365"/>
                  </a:lnTo>
                  <a:lnTo>
                    <a:pt x="2452" y="1236"/>
                  </a:lnTo>
                  <a:lnTo>
                    <a:pt x="2452" y="1107"/>
                  </a:lnTo>
                  <a:lnTo>
                    <a:pt x="2434" y="996"/>
                  </a:lnTo>
                  <a:lnTo>
                    <a:pt x="2397" y="885"/>
                  </a:lnTo>
                  <a:lnTo>
                    <a:pt x="2360" y="756"/>
                  </a:lnTo>
                  <a:lnTo>
                    <a:pt x="2305" y="664"/>
                  </a:lnTo>
                  <a:lnTo>
                    <a:pt x="2231" y="554"/>
                  </a:lnTo>
                  <a:lnTo>
                    <a:pt x="2176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22"/>
                  </a:lnTo>
                  <a:lnTo>
                    <a:pt x="1807" y="148"/>
                  </a:lnTo>
                  <a:lnTo>
                    <a:pt x="1697" y="93"/>
                  </a:lnTo>
                  <a:lnTo>
                    <a:pt x="1586" y="56"/>
                  </a:lnTo>
                  <a:lnTo>
                    <a:pt x="1457" y="1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2"/>
            <p:cNvSpPr/>
            <p:nvPr/>
          </p:nvSpPr>
          <p:spPr>
            <a:xfrm>
              <a:off x="5511125" y="12748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107" y="0"/>
                  </a:moveTo>
                  <a:lnTo>
                    <a:pt x="978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554" y="203"/>
                  </a:lnTo>
                  <a:lnTo>
                    <a:pt x="370" y="351"/>
                  </a:lnTo>
                  <a:lnTo>
                    <a:pt x="222" y="535"/>
                  </a:lnTo>
                  <a:lnTo>
                    <a:pt x="112" y="738"/>
                  </a:lnTo>
                  <a:lnTo>
                    <a:pt x="56" y="849"/>
                  </a:lnTo>
                  <a:lnTo>
                    <a:pt x="38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49"/>
                  </a:lnTo>
                  <a:lnTo>
                    <a:pt x="93" y="1678"/>
                  </a:lnTo>
                  <a:lnTo>
                    <a:pt x="148" y="1771"/>
                  </a:lnTo>
                  <a:lnTo>
                    <a:pt x="204" y="1881"/>
                  </a:lnTo>
                  <a:lnTo>
                    <a:pt x="278" y="1973"/>
                  </a:lnTo>
                  <a:lnTo>
                    <a:pt x="351" y="2066"/>
                  </a:lnTo>
                  <a:lnTo>
                    <a:pt x="443" y="2158"/>
                  </a:lnTo>
                  <a:lnTo>
                    <a:pt x="536" y="2232"/>
                  </a:lnTo>
                  <a:lnTo>
                    <a:pt x="646" y="2287"/>
                  </a:lnTo>
                  <a:lnTo>
                    <a:pt x="738" y="2342"/>
                  </a:lnTo>
                  <a:lnTo>
                    <a:pt x="868" y="2379"/>
                  </a:lnTo>
                  <a:lnTo>
                    <a:pt x="978" y="2416"/>
                  </a:lnTo>
                  <a:lnTo>
                    <a:pt x="1107" y="2434"/>
                  </a:lnTo>
                  <a:lnTo>
                    <a:pt x="1347" y="2434"/>
                  </a:lnTo>
                  <a:lnTo>
                    <a:pt x="1458" y="2416"/>
                  </a:lnTo>
                  <a:lnTo>
                    <a:pt x="1568" y="2379"/>
                  </a:lnTo>
                  <a:lnTo>
                    <a:pt x="1679" y="2342"/>
                  </a:lnTo>
                  <a:lnTo>
                    <a:pt x="1882" y="2232"/>
                  </a:lnTo>
                  <a:lnTo>
                    <a:pt x="2066" y="2084"/>
                  </a:lnTo>
                  <a:lnTo>
                    <a:pt x="2214" y="1918"/>
                  </a:lnTo>
                  <a:lnTo>
                    <a:pt x="2343" y="1715"/>
                  </a:lnTo>
                  <a:lnTo>
                    <a:pt x="2379" y="1605"/>
                  </a:lnTo>
                  <a:lnTo>
                    <a:pt x="2416" y="1494"/>
                  </a:lnTo>
                  <a:lnTo>
                    <a:pt x="2435" y="1365"/>
                  </a:lnTo>
                  <a:lnTo>
                    <a:pt x="2435" y="1254"/>
                  </a:lnTo>
                  <a:lnTo>
                    <a:pt x="2435" y="1125"/>
                  </a:lnTo>
                  <a:lnTo>
                    <a:pt x="2416" y="996"/>
                  </a:lnTo>
                  <a:lnTo>
                    <a:pt x="2398" y="886"/>
                  </a:lnTo>
                  <a:lnTo>
                    <a:pt x="2361" y="775"/>
                  </a:lnTo>
                  <a:lnTo>
                    <a:pt x="2306" y="664"/>
                  </a:lnTo>
                  <a:lnTo>
                    <a:pt x="2232" y="554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95"/>
                  </a:lnTo>
                  <a:lnTo>
                    <a:pt x="1900" y="222"/>
                  </a:lnTo>
                  <a:lnTo>
                    <a:pt x="1808" y="148"/>
                  </a:lnTo>
                  <a:lnTo>
                    <a:pt x="1697" y="93"/>
                  </a:lnTo>
                  <a:lnTo>
                    <a:pt x="1587" y="56"/>
                  </a:lnTo>
                  <a:lnTo>
                    <a:pt x="1458" y="19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2"/>
            <p:cNvSpPr/>
            <p:nvPr/>
          </p:nvSpPr>
          <p:spPr>
            <a:xfrm>
              <a:off x="4923425" y="433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8" y="0"/>
                  </a:moveTo>
                  <a:lnTo>
                    <a:pt x="978" y="19"/>
                  </a:lnTo>
                  <a:lnTo>
                    <a:pt x="867" y="56"/>
                  </a:lnTo>
                  <a:lnTo>
                    <a:pt x="756" y="93"/>
                  </a:lnTo>
                  <a:lnTo>
                    <a:pt x="535" y="203"/>
                  </a:lnTo>
                  <a:lnTo>
                    <a:pt x="369" y="351"/>
                  </a:lnTo>
                  <a:lnTo>
                    <a:pt x="222" y="535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09"/>
                  </a:lnTo>
                  <a:lnTo>
                    <a:pt x="19" y="1439"/>
                  </a:lnTo>
                  <a:lnTo>
                    <a:pt x="37" y="1549"/>
                  </a:lnTo>
                  <a:lnTo>
                    <a:pt x="74" y="1660"/>
                  </a:lnTo>
                  <a:lnTo>
                    <a:pt x="129" y="1770"/>
                  </a:lnTo>
                  <a:lnTo>
                    <a:pt x="203" y="1881"/>
                  </a:lnTo>
                  <a:lnTo>
                    <a:pt x="277" y="1973"/>
                  </a:lnTo>
                  <a:lnTo>
                    <a:pt x="351" y="2065"/>
                  </a:lnTo>
                  <a:lnTo>
                    <a:pt x="443" y="2139"/>
                  </a:lnTo>
                  <a:lnTo>
                    <a:pt x="535" y="2213"/>
                  </a:lnTo>
                  <a:lnTo>
                    <a:pt x="627" y="2287"/>
                  </a:lnTo>
                  <a:lnTo>
                    <a:pt x="738" y="2342"/>
                  </a:lnTo>
                  <a:lnTo>
                    <a:pt x="848" y="2379"/>
                  </a:lnTo>
                  <a:lnTo>
                    <a:pt x="978" y="2416"/>
                  </a:lnTo>
                  <a:lnTo>
                    <a:pt x="1088" y="2434"/>
                  </a:lnTo>
                  <a:lnTo>
                    <a:pt x="1346" y="2434"/>
                  </a:lnTo>
                  <a:lnTo>
                    <a:pt x="1457" y="2416"/>
                  </a:lnTo>
                  <a:lnTo>
                    <a:pt x="1568" y="2379"/>
                  </a:lnTo>
                  <a:lnTo>
                    <a:pt x="1678" y="2342"/>
                  </a:lnTo>
                  <a:lnTo>
                    <a:pt x="1881" y="2231"/>
                  </a:lnTo>
                  <a:lnTo>
                    <a:pt x="2065" y="2084"/>
                  </a:lnTo>
                  <a:lnTo>
                    <a:pt x="2213" y="1899"/>
                  </a:lnTo>
                  <a:lnTo>
                    <a:pt x="2324" y="1697"/>
                  </a:lnTo>
                  <a:lnTo>
                    <a:pt x="2379" y="1586"/>
                  </a:lnTo>
                  <a:lnTo>
                    <a:pt x="2397" y="1475"/>
                  </a:lnTo>
                  <a:lnTo>
                    <a:pt x="2434" y="1365"/>
                  </a:lnTo>
                  <a:lnTo>
                    <a:pt x="2434" y="1236"/>
                  </a:lnTo>
                  <a:lnTo>
                    <a:pt x="2434" y="1107"/>
                  </a:lnTo>
                  <a:lnTo>
                    <a:pt x="2416" y="996"/>
                  </a:lnTo>
                  <a:lnTo>
                    <a:pt x="2379" y="885"/>
                  </a:lnTo>
                  <a:lnTo>
                    <a:pt x="2342" y="756"/>
                  </a:lnTo>
                  <a:lnTo>
                    <a:pt x="2287" y="646"/>
                  </a:lnTo>
                  <a:lnTo>
                    <a:pt x="2231" y="553"/>
                  </a:lnTo>
                  <a:lnTo>
                    <a:pt x="2158" y="461"/>
                  </a:lnTo>
                  <a:lnTo>
                    <a:pt x="2084" y="369"/>
                  </a:lnTo>
                  <a:lnTo>
                    <a:pt x="1992" y="277"/>
                  </a:lnTo>
                  <a:lnTo>
                    <a:pt x="1899" y="203"/>
                  </a:lnTo>
                  <a:lnTo>
                    <a:pt x="1789" y="148"/>
                  </a:lnTo>
                  <a:lnTo>
                    <a:pt x="1678" y="93"/>
                  </a:lnTo>
                  <a:lnTo>
                    <a:pt x="1568" y="56"/>
                  </a:lnTo>
                  <a:lnTo>
                    <a:pt x="1457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2"/>
            <p:cNvSpPr/>
            <p:nvPr/>
          </p:nvSpPr>
          <p:spPr>
            <a:xfrm>
              <a:off x="4974575" y="6041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73" y="1"/>
                  </a:moveTo>
                  <a:lnTo>
                    <a:pt x="1144" y="19"/>
                  </a:lnTo>
                  <a:lnTo>
                    <a:pt x="1034" y="19"/>
                  </a:lnTo>
                  <a:lnTo>
                    <a:pt x="904" y="56"/>
                  </a:lnTo>
                  <a:lnTo>
                    <a:pt x="794" y="93"/>
                  </a:lnTo>
                  <a:lnTo>
                    <a:pt x="683" y="130"/>
                  </a:lnTo>
                  <a:lnTo>
                    <a:pt x="591" y="204"/>
                  </a:lnTo>
                  <a:lnTo>
                    <a:pt x="480" y="259"/>
                  </a:lnTo>
                  <a:lnTo>
                    <a:pt x="407" y="333"/>
                  </a:lnTo>
                  <a:lnTo>
                    <a:pt x="314" y="425"/>
                  </a:lnTo>
                  <a:lnTo>
                    <a:pt x="241" y="517"/>
                  </a:lnTo>
                  <a:lnTo>
                    <a:pt x="167" y="628"/>
                  </a:lnTo>
                  <a:lnTo>
                    <a:pt x="112" y="720"/>
                  </a:lnTo>
                  <a:lnTo>
                    <a:pt x="75" y="831"/>
                  </a:lnTo>
                  <a:lnTo>
                    <a:pt x="38" y="960"/>
                  </a:lnTo>
                  <a:lnTo>
                    <a:pt x="19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60"/>
                  </a:lnTo>
                  <a:lnTo>
                    <a:pt x="204" y="1863"/>
                  </a:lnTo>
                  <a:lnTo>
                    <a:pt x="333" y="2048"/>
                  </a:lnTo>
                  <a:lnTo>
                    <a:pt x="517" y="2195"/>
                  </a:lnTo>
                  <a:lnTo>
                    <a:pt x="720" y="2324"/>
                  </a:lnTo>
                  <a:lnTo>
                    <a:pt x="812" y="2361"/>
                  </a:lnTo>
                  <a:lnTo>
                    <a:pt x="941" y="2398"/>
                  </a:lnTo>
                  <a:lnTo>
                    <a:pt x="1052" y="2416"/>
                  </a:lnTo>
                  <a:lnTo>
                    <a:pt x="1163" y="2435"/>
                  </a:lnTo>
                  <a:lnTo>
                    <a:pt x="1292" y="2435"/>
                  </a:lnTo>
                  <a:lnTo>
                    <a:pt x="1421" y="2416"/>
                  </a:lnTo>
                  <a:lnTo>
                    <a:pt x="1531" y="2398"/>
                  </a:lnTo>
                  <a:lnTo>
                    <a:pt x="1642" y="2361"/>
                  </a:lnTo>
                  <a:lnTo>
                    <a:pt x="1753" y="2306"/>
                  </a:lnTo>
                  <a:lnTo>
                    <a:pt x="1863" y="2250"/>
                  </a:lnTo>
                  <a:lnTo>
                    <a:pt x="1955" y="2177"/>
                  </a:lnTo>
                  <a:lnTo>
                    <a:pt x="2048" y="2103"/>
                  </a:lnTo>
                  <a:lnTo>
                    <a:pt x="2121" y="2011"/>
                  </a:lnTo>
                  <a:lnTo>
                    <a:pt x="2195" y="1918"/>
                  </a:lnTo>
                  <a:lnTo>
                    <a:pt x="2269" y="1826"/>
                  </a:lnTo>
                  <a:lnTo>
                    <a:pt x="2324" y="1716"/>
                  </a:lnTo>
                  <a:lnTo>
                    <a:pt x="2379" y="1605"/>
                  </a:lnTo>
                  <a:lnTo>
                    <a:pt x="2398" y="1494"/>
                  </a:lnTo>
                  <a:lnTo>
                    <a:pt x="2435" y="1365"/>
                  </a:lnTo>
                  <a:lnTo>
                    <a:pt x="2435" y="1255"/>
                  </a:lnTo>
                  <a:lnTo>
                    <a:pt x="2435" y="1126"/>
                  </a:lnTo>
                  <a:lnTo>
                    <a:pt x="2416" y="1015"/>
                  </a:lnTo>
                  <a:lnTo>
                    <a:pt x="2398" y="904"/>
                  </a:lnTo>
                  <a:lnTo>
                    <a:pt x="2361" y="794"/>
                  </a:lnTo>
                  <a:lnTo>
                    <a:pt x="2250" y="591"/>
                  </a:lnTo>
                  <a:lnTo>
                    <a:pt x="2103" y="407"/>
                  </a:lnTo>
                  <a:lnTo>
                    <a:pt x="1937" y="241"/>
                  </a:lnTo>
                  <a:lnTo>
                    <a:pt x="1734" y="130"/>
                  </a:lnTo>
                  <a:lnTo>
                    <a:pt x="1624" y="75"/>
                  </a:lnTo>
                  <a:lnTo>
                    <a:pt x="1513" y="38"/>
                  </a:lnTo>
                  <a:lnTo>
                    <a:pt x="1402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2"/>
            <p:cNvSpPr/>
            <p:nvPr/>
          </p:nvSpPr>
          <p:spPr>
            <a:xfrm>
              <a:off x="5365925" y="1166475"/>
              <a:ext cx="60425" cy="60875"/>
            </a:xfrm>
            <a:custGeom>
              <a:avLst/>
              <a:gdLst/>
              <a:ahLst/>
              <a:cxnLst/>
              <a:rect l="l" t="t" r="r" b="b"/>
              <a:pathLst>
                <a:path w="2417" h="2435" extrusionOk="0">
                  <a:moveTo>
                    <a:pt x="1107" y="1"/>
                  </a:moveTo>
                  <a:lnTo>
                    <a:pt x="997" y="19"/>
                  </a:lnTo>
                  <a:lnTo>
                    <a:pt x="868" y="56"/>
                  </a:lnTo>
                  <a:lnTo>
                    <a:pt x="757" y="93"/>
                  </a:lnTo>
                  <a:lnTo>
                    <a:pt x="646" y="148"/>
                  </a:lnTo>
                  <a:lnTo>
                    <a:pt x="554" y="203"/>
                  </a:lnTo>
                  <a:lnTo>
                    <a:pt x="462" y="277"/>
                  </a:lnTo>
                  <a:lnTo>
                    <a:pt x="370" y="351"/>
                  </a:lnTo>
                  <a:lnTo>
                    <a:pt x="278" y="443"/>
                  </a:lnTo>
                  <a:lnTo>
                    <a:pt x="204" y="535"/>
                  </a:lnTo>
                  <a:lnTo>
                    <a:pt x="148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78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28"/>
                  </a:lnTo>
                  <a:lnTo>
                    <a:pt x="19" y="1457"/>
                  </a:lnTo>
                  <a:lnTo>
                    <a:pt x="38" y="1568"/>
                  </a:lnTo>
                  <a:lnTo>
                    <a:pt x="93" y="1678"/>
                  </a:lnTo>
                  <a:lnTo>
                    <a:pt x="204" y="1881"/>
                  </a:lnTo>
                  <a:lnTo>
                    <a:pt x="351" y="2066"/>
                  </a:lnTo>
                  <a:lnTo>
                    <a:pt x="517" y="2213"/>
                  </a:lnTo>
                  <a:lnTo>
                    <a:pt x="720" y="2324"/>
                  </a:lnTo>
                  <a:lnTo>
                    <a:pt x="831" y="2361"/>
                  </a:lnTo>
                  <a:lnTo>
                    <a:pt x="941" y="2397"/>
                  </a:lnTo>
                  <a:lnTo>
                    <a:pt x="1052" y="2416"/>
                  </a:lnTo>
                  <a:lnTo>
                    <a:pt x="1181" y="2434"/>
                  </a:lnTo>
                  <a:lnTo>
                    <a:pt x="1292" y="2434"/>
                  </a:lnTo>
                  <a:lnTo>
                    <a:pt x="1421" y="2416"/>
                  </a:lnTo>
                  <a:lnTo>
                    <a:pt x="1531" y="2379"/>
                  </a:lnTo>
                  <a:lnTo>
                    <a:pt x="1660" y="2342"/>
                  </a:lnTo>
                  <a:lnTo>
                    <a:pt x="1753" y="2287"/>
                  </a:lnTo>
                  <a:lnTo>
                    <a:pt x="1863" y="2232"/>
                  </a:lnTo>
                  <a:lnTo>
                    <a:pt x="1955" y="2158"/>
                  </a:lnTo>
                  <a:lnTo>
                    <a:pt x="2048" y="2084"/>
                  </a:lnTo>
                  <a:lnTo>
                    <a:pt x="2121" y="1992"/>
                  </a:lnTo>
                  <a:lnTo>
                    <a:pt x="2195" y="1900"/>
                  </a:lnTo>
                  <a:lnTo>
                    <a:pt x="2269" y="1789"/>
                  </a:lnTo>
                  <a:lnTo>
                    <a:pt x="2324" y="1697"/>
                  </a:lnTo>
                  <a:lnTo>
                    <a:pt x="2361" y="1586"/>
                  </a:lnTo>
                  <a:lnTo>
                    <a:pt x="2398" y="1457"/>
                  </a:lnTo>
                  <a:lnTo>
                    <a:pt x="2416" y="1346"/>
                  </a:lnTo>
                  <a:lnTo>
                    <a:pt x="2416" y="1217"/>
                  </a:lnTo>
                  <a:lnTo>
                    <a:pt x="2416" y="1107"/>
                  </a:lnTo>
                  <a:lnTo>
                    <a:pt x="2398" y="978"/>
                  </a:lnTo>
                  <a:lnTo>
                    <a:pt x="2361" y="867"/>
                  </a:lnTo>
                  <a:lnTo>
                    <a:pt x="2324" y="756"/>
                  </a:lnTo>
                  <a:lnTo>
                    <a:pt x="2214" y="554"/>
                  </a:lnTo>
                  <a:lnTo>
                    <a:pt x="2066" y="369"/>
                  </a:lnTo>
                  <a:lnTo>
                    <a:pt x="1900" y="222"/>
                  </a:lnTo>
                  <a:lnTo>
                    <a:pt x="1697" y="111"/>
                  </a:lnTo>
                  <a:lnTo>
                    <a:pt x="1587" y="74"/>
                  </a:lnTo>
                  <a:lnTo>
                    <a:pt x="1476" y="37"/>
                  </a:lnTo>
                  <a:lnTo>
                    <a:pt x="1347" y="1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2"/>
            <p:cNvSpPr/>
            <p:nvPr/>
          </p:nvSpPr>
          <p:spPr>
            <a:xfrm>
              <a:off x="5657250" y="1380825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181" y="0"/>
                  </a:moveTo>
                  <a:lnTo>
                    <a:pt x="1052" y="19"/>
                  </a:lnTo>
                  <a:lnTo>
                    <a:pt x="941" y="37"/>
                  </a:lnTo>
                  <a:lnTo>
                    <a:pt x="831" y="74"/>
                  </a:lnTo>
                  <a:lnTo>
                    <a:pt x="720" y="111"/>
                  </a:lnTo>
                  <a:lnTo>
                    <a:pt x="609" y="166"/>
                  </a:lnTo>
                  <a:lnTo>
                    <a:pt x="517" y="222"/>
                  </a:lnTo>
                  <a:lnTo>
                    <a:pt x="333" y="369"/>
                  </a:lnTo>
                  <a:lnTo>
                    <a:pt x="204" y="553"/>
                  </a:lnTo>
                  <a:lnTo>
                    <a:pt x="130" y="646"/>
                  </a:lnTo>
                  <a:lnTo>
                    <a:pt x="93" y="756"/>
                  </a:lnTo>
                  <a:lnTo>
                    <a:pt x="56" y="867"/>
                  </a:lnTo>
                  <a:lnTo>
                    <a:pt x="19" y="977"/>
                  </a:lnTo>
                  <a:lnTo>
                    <a:pt x="1" y="1088"/>
                  </a:lnTo>
                  <a:lnTo>
                    <a:pt x="1" y="1217"/>
                  </a:lnTo>
                  <a:lnTo>
                    <a:pt x="1" y="1346"/>
                  </a:lnTo>
                  <a:lnTo>
                    <a:pt x="19" y="1457"/>
                  </a:lnTo>
                  <a:lnTo>
                    <a:pt x="56" y="1568"/>
                  </a:lnTo>
                  <a:lnTo>
                    <a:pt x="93" y="1678"/>
                  </a:lnTo>
                  <a:lnTo>
                    <a:pt x="148" y="1789"/>
                  </a:lnTo>
                  <a:lnTo>
                    <a:pt x="222" y="1881"/>
                  </a:lnTo>
                  <a:lnTo>
                    <a:pt x="370" y="2065"/>
                  </a:lnTo>
                  <a:lnTo>
                    <a:pt x="536" y="2213"/>
                  </a:lnTo>
                  <a:lnTo>
                    <a:pt x="646" y="2268"/>
                  </a:lnTo>
                  <a:lnTo>
                    <a:pt x="738" y="2305"/>
                  </a:lnTo>
                  <a:lnTo>
                    <a:pt x="849" y="2360"/>
                  </a:lnTo>
                  <a:lnTo>
                    <a:pt x="978" y="2379"/>
                  </a:lnTo>
                  <a:lnTo>
                    <a:pt x="1089" y="2397"/>
                  </a:lnTo>
                  <a:lnTo>
                    <a:pt x="1328" y="2397"/>
                  </a:lnTo>
                  <a:lnTo>
                    <a:pt x="1457" y="2379"/>
                  </a:lnTo>
                  <a:lnTo>
                    <a:pt x="1568" y="2342"/>
                  </a:lnTo>
                  <a:lnTo>
                    <a:pt x="1679" y="2305"/>
                  </a:lnTo>
                  <a:lnTo>
                    <a:pt x="1771" y="2250"/>
                  </a:lnTo>
                  <a:lnTo>
                    <a:pt x="1882" y="2194"/>
                  </a:lnTo>
                  <a:lnTo>
                    <a:pt x="2047" y="2047"/>
                  </a:lnTo>
                  <a:lnTo>
                    <a:pt x="2195" y="1863"/>
                  </a:lnTo>
                  <a:lnTo>
                    <a:pt x="2250" y="1770"/>
                  </a:lnTo>
                  <a:lnTo>
                    <a:pt x="2306" y="1660"/>
                  </a:lnTo>
                  <a:lnTo>
                    <a:pt x="2342" y="1549"/>
                  </a:lnTo>
                  <a:lnTo>
                    <a:pt x="2379" y="1438"/>
                  </a:lnTo>
                  <a:lnTo>
                    <a:pt x="2398" y="1309"/>
                  </a:lnTo>
                  <a:lnTo>
                    <a:pt x="2398" y="1199"/>
                  </a:lnTo>
                  <a:lnTo>
                    <a:pt x="2379" y="1070"/>
                  </a:lnTo>
                  <a:lnTo>
                    <a:pt x="2361" y="941"/>
                  </a:lnTo>
                  <a:lnTo>
                    <a:pt x="2342" y="830"/>
                  </a:lnTo>
                  <a:lnTo>
                    <a:pt x="2287" y="719"/>
                  </a:lnTo>
                  <a:lnTo>
                    <a:pt x="2250" y="627"/>
                  </a:lnTo>
                  <a:lnTo>
                    <a:pt x="2177" y="517"/>
                  </a:lnTo>
                  <a:lnTo>
                    <a:pt x="2029" y="351"/>
                  </a:lnTo>
                  <a:lnTo>
                    <a:pt x="1863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2"/>
            <p:cNvSpPr/>
            <p:nvPr/>
          </p:nvSpPr>
          <p:spPr>
            <a:xfrm>
              <a:off x="5223975" y="1059075"/>
              <a:ext cx="58550" cy="58575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069" y="0"/>
                  </a:moveTo>
                  <a:lnTo>
                    <a:pt x="940" y="19"/>
                  </a:lnTo>
                  <a:lnTo>
                    <a:pt x="830" y="56"/>
                  </a:lnTo>
                  <a:lnTo>
                    <a:pt x="719" y="93"/>
                  </a:lnTo>
                  <a:lnTo>
                    <a:pt x="608" y="129"/>
                  </a:lnTo>
                  <a:lnTo>
                    <a:pt x="516" y="203"/>
                  </a:lnTo>
                  <a:lnTo>
                    <a:pt x="424" y="259"/>
                  </a:lnTo>
                  <a:lnTo>
                    <a:pt x="332" y="332"/>
                  </a:lnTo>
                  <a:lnTo>
                    <a:pt x="258" y="424"/>
                  </a:lnTo>
                  <a:lnTo>
                    <a:pt x="203" y="517"/>
                  </a:lnTo>
                  <a:lnTo>
                    <a:pt x="148" y="609"/>
                  </a:lnTo>
                  <a:lnTo>
                    <a:pt x="92" y="720"/>
                  </a:lnTo>
                  <a:lnTo>
                    <a:pt x="55" y="830"/>
                  </a:lnTo>
                  <a:lnTo>
                    <a:pt x="18" y="941"/>
                  </a:lnTo>
                  <a:lnTo>
                    <a:pt x="18" y="1070"/>
                  </a:lnTo>
                  <a:lnTo>
                    <a:pt x="0" y="1180"/>
                  </a:lnTo>
                  <a:lnTo>
                    <a:pt x="18" y="1310"/>
                  </a:lnTo>
                  <a:lnTo>
                    <a:pt x="37" y="1439"/>
                  </a:lnTo>
                  <a:lnTo>
                    <a:pt x="55" y="1549"/>
                  </a:lnTo>
                  <a:lnTo>
                    <a:pt x="111" y="1660"/>
                  </a:lnTo>
                  <a:lnTo>
                    <a:pt x="148" y="1770"/>
                  </a:lnTo>
                  <a:lnTo>
                    <a:pt x="221" y="1863"/>
                  </a:lnTo>
                  <a:lnTo>
                    <a:pt x="277" y="1955"/>
                  </a:lnTo>
                  <a:lnTo>
                    <a:pt x="369" y="2029"/>
                  </a:lnTo>
                  <a:lnTo>
                    <a:pt x="443" y="2102"/>
                  </a:lnTo>
                  <a:lnTo>
                    <a:pt x="535" y="2176"/>
                  </a:lnTo>
                  <a:lnTo>
                    <a:pt x="645" y="2231"/>
                  </a:lnTo>
                  <a:lnTo>
                    <a:pt x="738" y="2268"/>
                  </a:lnTo>
                  <a:lnTo>
                    <a:pt x="848" y="2305"/>
                  </a:lnTo>
                  <a:lnTo>
                    <a:pt x="977" y="2324"/>
                  </a:lnTo>
                  <a:lnTo>
                    <a:pt x="1088" y="2342"/>
                  </a:lnTo>
                  <a:lnTo>
                    <a:pt x="1346" y="2342"/>
                  </a:lnTo>
                  <a:lnTo>
                    <a:pt x="1457" y="2324"/>
                  </a:lnTo>
                  <a:lnTo>
                    <a:pt x="1567" y="2287"/>
                  </a:lnTo>
                  <a:lnTo>
                    <a:pt x="1678" y="2250"/>
                  </a:lnTo>
                  <a:lnTo>
                    <a:pt x="1862" y="2139"/>
                  </a:lnTo>
                  <a:lnTo>
                    <a:pt x="2028" y="1992"/>
                  </a:lnTo>
                  <a:lnTo>
                    <a:pt x="2176" y="1826"/>
                  </a:lnTo>
                  <a:lnTo>
                    <a:pt x="2268" y="1623"/>
                  </a:lnTo>
                  <a:lnTo>
                    <a:pt x="2305" y="1512"/>
                  </a:lnTo>
                  <a:lnTo>
                    <a:pt x="2323" y="1402"/>
                  </a:lnTo>
                  <a:lnTo>
                    <a:pt x="2342" y="1291"/>
                  </a:lnTo>
                  <a:lnTo>
                    <a:pt x="2342" y="1162"/>
                  </a:lnTo>
                  <a:lnTo>
                    <a:pt x="2342" y="1033"/>
                  </a:lnTo>
                  <a:lnTo>
                    <a:pt x="2323" y="922"/>
                  </a:lnTo>
                  <a:lnTo>
                    <a:pt x="2305" y="812"/>
                  </a:lnTo>
                  <a:lnTo>
                    <a:pt x="2249" y="701"/>
                  </a:lnTo>
                  <a:lnTo>
                    <a:pt x="2157" y="517"/>
                  </a:lnTo>
                  <a:lnTo>
                    <a:pt x="2010" y="332"/>
                  </a:lnTo>
                  <a:lnTo>
                    <a:pt x="1844" y="203"/>
                  </a:lnTo>
                  <a:lnTo>
                    <a:pt x="1641" y="93"/>
                  </a:lnTo>
                  <a:lnTo>
                    <a:pt x="1549" y="56"/>
                  </a:lnTo>
                  <a:lnTo>
                    <a:pt x="1420" y="19"/>
                  </a:lnTo>
                  <a:lnTo>
                    <a:pt x="1309" y="19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2"/>
            <p:cNvSpPr/>
            <p:nvPr/>
          </p:nvSpPr>
          <p:spPr>
            <a:xfrm>
              <a:off x="5027125" y="779725"/>
              <a:ext cx="58575" cy="58125"/>
            </a:xfrm>
            <a:custGeom>
              <a:avLst/>
              <a:gdLst/>
              <a:ahLst/>
              <a:cxnLst/>
              <a:rect l="l" t="t" r="r" b="b"/>
              <a:pathLst>
                <a:path w="2343" h="2325" extrusionOk="0">
                  <a:moveTo>
                    <a:pt x="1089" y="1"/>
                  </a:moveTo>
                  <a:lnTo>
                    <a:pt x="978" y="19"/>
                  </a:lnTo>
                  <a:lnTo>
                    <a:pt x="849" y="38"/>
                  </a:lnTo>
                  <a:lnTo>
                    <a:pt x="738" y="75"/>
                  </a:lnTo>
                  <a:lnTo>
                    <a:pt x="646" y="112"/>
                  </a:lnTo>
                  <a:lnTo>
                    <a:pt x="536" y="167"/>
                  </a:lnTo>
                  <a:lnTo>
                    <a:pt x="443" y="241"/>
                  </a:lnTo>
                  <a:lnTo>
                    <a:pt x="370" y="314"/>
                  </a:lnTo>
                  <a:lnTo>
                    <a:pt x="277" y="388"/>
                  </a:lnTo>
                  <a:lnTo>
                    <a:pt x="222" y="480"/>
                  </a:lnTo>
                  <a:lnTo>
                    <a:pt x="148" y="572"/>
                  </a:lnTo>
                  <a:lnTo>
                    <a:pt x="112" y="683"/>
                  </a:lnTo>
                  <a:lnTo>
                    <a:pt x="56" y="794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44"/>
                  </a:lnTo>
                  <a:lnTo>
                    <a:pt x="19" y="1273"/>
                  </a:lnTo>
                  <a:lnTo>
                    <a:pt x="19" y="1384"/>
                  </a:lnTo>
                  <a:lnTo>
                    <a:pt x="56" y="1494"/>
                  </a:lnTo>
                  <a:lnTo>
                    <a:pt x="93" y="1605"/>
                  </a:lnTo>
                  <a:lnTo>
                    <a:pt x="185" y="1808"/>
                  </a:lnTo>
                  <a:lnTo>
                    <a:pt x="333" y="1974"/>
                  </a:lnTo>
                  <a:lnTo>
                    <a:pt x="480" y="2121"/>
                  </a:lnTo>
                  <a:lnTo>
                    <a:pt x="683" y="2232"/>
                  </a:lnTo>
                  <a:lnTo>
                    <a:pt x="794" y="2269"/>
                  </a:lnTo>
                  <a:lnTo>
                    <a:pt x="904" y="2306"/>
                  </a:lnTo>
                  <a:lnTo>
                    <a:pt x="1015" y="2324"/>
                  </a:lnTo>
                  <a:lnTo>
                    <a:pt x="1255" y="2324"/>
                  </a:lnTo>
                  <a:lnTo>
                    <a:pt x="1384" y="2306"/>
                  </a:lnTo>
                  <a:lnTo>
                    <a:pt x="1494" y="2287"/>
                  </a:lnTo>
                  <a:lnTo>
                    <a:pt x="1605" y="2250"/>
                  </a:lnTo>
                  <a:lnTo>
                    <a:pt x="1716" y="2213"/>
                  </a:lnTo>
                  <a:lnTo>
                    <a:pt x="1808" y="2158"/>
                  </a:lnTo>
                  <a:lnTo>
                    <a:pt x="1900" y="2084"/>
                  </a:lnTo>
                  <a:lnTo>
                    <a:pt x="1992" y="2011"/>
                  </a:lnTo>
                  <a:lnTo>
                    <a:pt x="2066" y="1937"/>
                  </a:lnTo>
                  <a:lnTo>
                    <a:pt x="2140" y="1845"/>
                  </a:lnTo>
                  <a:lnTo>
                    <a:pt x="2195" y="1752"/>
                  </a:lnTo>
                  <a:lnTo>
                    <a:pt x="2250" y="1642"/>
                  </a:lnTo>
                  <a:lnTo>
                    <a:pt x="2287" y="1531"/>
                  </a:lnTo>
                  <a:lnTo>
                    <a:pt x="2324" y="1421"/>
                  </a:lnTo>
                  <a:lnTo>
                    <a:pt x="2343" y="1310"/>
                  </a:lnTo>
                  <a:lnTo>
                    <a:pt x="2343" y="1181"/>
                  </a:lnTo>
                  <a:lnTo>
                    <a:pt x="2343" y="1052"/>
                  </a:lnTo>
                  <a:lnTo>
                    <a:pt x="2324" y="941"/>
                  </a:lnTo>
                  <a:lnTo>
                    <a:pt x="2287" y="831"/>
                  </a:lnTo>
                  <a:lnTo>
                    <a:pt x="2269" y="720"/>
                  </a:lnTo>
                  <a:lnTo>
                    <a:pt x="2158" y="517"/>
                  </a:lnTo>
                  <a:lnTo>
                    <a:pt x="2029" y="351"/>
                  </a:lnTo>
                  <a:lnTo>
                    <a:pt x="1863" y="204"/>
                  </a:lnTo>
                  <a:lnTo>
                    <a:pt x="1660" y="93"/>
                  </a:lnTo>
                  <a:lnTo>
                    <a:pt x="1568" y="56"/>
                  </a:lnTo>
                  <a:lnTo>
                    <a:pt x="1458" y="19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2"/>
            <p:cNvSpPr/>
            <p:nvPr/>
          </p:nvSpPr>
          <p:spPr>
            <a:xfrm>
              <a:off x="4859350" y="34045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17" y="166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3" y="664"/>
                  </a:lnTo>
                  <a:lnTo>
                    <a:pt x="56" y="775"/>
                  </a:lnTo>
                  <a:lnTo>
                    <a:pt x="19" y="885"/>
                  </a:lnTo>
                  <a:lnTo>
                    <a:pt x="0" y="996"/>
                  </a:lnTo>
                  <a:lnTo>
                    <a:pt x="0" y="1107"/>
                  </a:lnTo>
                  <a:lnTo>
                    <a:pt x="0" y="1236"/>
                  </a:lnTo>
                  <a:lnTo>
                    <a:pt x="19" y="1365"/>
                  </a:lnTo>
                  <a:lnTo>
                    <a:pt x="37" y="1475"/>
                  </a:lnTo>
                  <a:lnTo>
                    <a:pt x="74" y="1586"/>
                  </a:lnTo>
                  <a:lnTo>
                    <a:pt x="111" y="1697"/>
                  </a:lnTo>
                  <a:lnTo>
                    <a:pt x="166" y="1789"/>
                  </a:lnTo>
                  <a:lnTo>
                    <a:pt x="240" y="1881"/>
                  </a:lnTo>
                  <a:lnTo>
                    <a:pt x="314" y="1973"/>
                  </a:lnTo>
                  <a:lnTo>
                    <a:pt x="388" y="2047"/>
                  </a:lnTo>
                  <a:lnTo>
                    <a:pt x="480" y="2102"/>
                  </a:lnTo>
                  <a:lnTo>
                    <a:pt x="572" y="2176"/>
                  </a:lnTo>
                  <a:lnTo>
                    <a:pt x="683" y="2213"/>
                  </a:lnTo>
                  <a:lnTo>
                    <a:pt x="793" y="2250"/>
                  </a:lnTo>
                  <a:lnTo>
                    <a:pt x="904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383" y="2287"/>
                  </a:lnTo>
                  <a:lnTo>
                    <a:pt x="1494" y="2268"/>
                  </a:lnTo>
                  <a:lnTo>
                    <a:pt x="1605" y="2231"/>
                  </a:lnTo>
                  <a:lnTo>
                    <a:pt x="1807" y="2121"/>
                  </a:lnTo>
                  <a:lnTo>
                    <a:pt x="1973" y="1973"/>
                  </a:lnTo>
                  <a:lnTo>
                    <a:pt x="2102" y="1807"/>
                  </a:lnTo>
                  <a:lnTo>
                    <a:pt x="2213" y="1623"/>
                  </a:lnTo>
                  <a:lnTo>
                    <a:pt x="2250" y="1512"/>
                  </a:lnTo>
                  <a:lnTo>
                    <a:pt x="2287" y="1402"/>
                  </a:lnTo>
                  <a:lnTo>
                    <a:pt x="2305" y="1291"/>
                  </a:lnTo>
                  <a:lnTo>
                    <a:pt x="2305" y="1162"/>
                  </a:lnTo>
                  <a:lnTo>
                    <a:pt x="2305" y="1051"/>
                  </a:lnTo>
                  <a:lnTo>
                    <a:pt x="2287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1" y="517"/>
                  </a:lnTo>
                  <a:lnTo>
                    <a:pt x="1992" y="332"/>
                  </a:lnTo>
                  <a:lnTo>
                    <a:pt x="1826" y="203"/>
                  </a:lnTo>
                  <a:lnTo>
                    <a:pt x="1623" y="92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2"/>
            <p:cNvSpPr/>
            <p:nvPr/>
          </p:nvSpPr>
          <p:spPr>
            <a:xfrm>
              <a:off x="5158500" y="967800"/>
              <a:ext cx="58575" cy="59025"/>
            </a:xfrm>
            <a:custGeom>
              <a:avLst/>
              <a:gdLst/>
              <a:ahLst/>
              <a:cxnLst/>
              <a:rect l="l" t="t" r="r" b="b"/>
              <a:pathLst>
                <a:path w="2343" h="2361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38"/>
                  </a:lnTo>
                  <a:lnTo>
                    <a:pt x="701" y="93"/>
                  </a:lnTo>
                  <a:lnTo>
                    <a:pt x="609" y="130"/>
                  </a:lnTo>
                  <a:lnTo>
                    <a:pt x="499" y="185"/>
                  </a:lnTo>
                  <a:lnTo>
                    <a:pt x="406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0"/>
                  </a:lnTo>
                  <a:lnTo>
                    <a:pt x="19" y="941"/>
                  </a:lnTo>
                  <a:lnTo>
                    <a:pt x="1" y="1052"/>
                  </a:lnTo>
                  <a:lnTo>
                    <a:pt x="1" y="1181"/>
                  </a:lnTo>
                  <a:lnTo>
                    <a:pt x="1" y="1310"/>
                  </a:lnTo>
                  <a:lnTo>
                    <a:pt x="19" y="1420"/>
                  </a:lnTo>
                  <a:lnTo>
                    <a:pt x="38" y="1531"/>
                  </a:lnTo>
                  <a:lnTo>
                    <a:pt x="75" y="1642"/>
                  </a:lnTo>
                  <a:lnTo>
                    <a:pt x="185" y="1826"/>
                  </a:lnTo>
                  <a:lnTo>
                    <a:pt x="333" y="2010"/>
                  </a:lnTo>
                  <a:lnTo>
                    <a:pt x="499" y="2139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04" y="2324"/>
                  </a:lnTo>
                  <a:lnTo>
                    <a:pt x="1015" y="2342"/>
                  </a:lnTo>
                  <a:lnTo>
                    <a:pt x="1144" y="2361"/>
                  </a:lnTo>
                  <a:lnTo>
                    <a:pt x="1255" y="2342"/>
                  </a:lnTo>
                  <a:lnTo>
                    <a:pt x="1384" y="2342"/>
                  </a:lnTo>
                  <a:lnTo>
                    <a:pt x="1494" y="2305"/>
                  </a:lnTo>
                  <a:lnTo>
                    <a:pt x="1605" y="2269"/>
                  </a:lnTo>
                  <a:lnTo>
                    <a:pt x="1716" y="2232"/>
                  </a:lnTo>
                  <a:lnTo>
                    <a:pt x="1808" y="2176"/>
                  </a:lnTo>
                  <a:lnTo>
                    <a:pt x="1900" y="2103"/>
                  </a:lnTo>
                  <a:lnTo>
                    <a:pt x="1992" y="2029"/>
                  </a:lnTo>
                  <a:lnTo>
                    <a:pt x="2066" y="1955"/>
                  </a:lnTo>
                  <a:lnTo>
                    <a:pt x="2140" y="1863"/>
                  </a:lnTo>
                  <a:lnTo>
                    <a:pt x="2195" y="1752"/>
                  </a:lnTo>
                  <a:lnTo>
                    <a:pt x="2250" y="1660"/>
                  </a:lnTo>
                  <a:lnTo>
                    <a:pt x="2287" y="1549"/>
                  </a:lnTo>
                  <a:lnTo>
                    <a:pt x="2324" y="1439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084" y="425"/>
                  </a:lnTo>
                  <a:lnTo>
                    <a:pt x="2011" y="333"/>
                  </a:lnTo>
                  <a:lnTo>
                    <a:pt x="1937" y="259"/>
                  </a:lnTo>
                  <a:lnTo>
                    <a:pt x="1845" y="203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2"/>
            <p:cNvSpPr/>
            <p:nvPr/>
          </p:nvSpPr>
          <p:spPr>
            <a:xfrm>
              <a:off x="5432775" y="12619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070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609" y="129"/>
                  </a:lnTo>
                  <a:lnTo>
                    <a:pt x="517" y="185"/>
                  </a:lnTo>
                  <a:lnTo>
                    <a:pt x="425" y="258"/>
                  </a:lnTo>
                  <a:lnTo>
                    <a:pt x="332" y="332"/>
                  </a:lnTo>
                  <a:lnTo>
                    <a:pt x="259" y="406"/>
                  </a:lnTo>
                  <a:lnTo>
                    <a:pt x="185" y="498"/>
                  </a:lnTo>
                  <a:lnTo>
                    <a:pt x="130" y="609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0" y="1051"/>
                  </a:lnTo>
                  <a:lnTo>
                    <a:pt x="0" y="1180"/>
                  </a:lnTo>
                  <a:lnTo>
                    <a:pt x="0" y="1291"/>
                  </a:lnTo>
                  <a:lnTo>
                    <a:pt x="19" y="1420"/>
                  </a:lnTo>
                  <a:lnTo>
                    <a:pt x="56" y="1531"/>
                  </a:lnTo>
                  <a:lnTo>
                    <a:pt x="93" y="1641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701" y="2231"/>
                  </a:lnTo>
                  <a:lnTo>
                    <a:pt x="812" y="2268"/>
                  </a:lnTo>
                  <a:lnTo>
                    <a:pt x="922" y="2305"/>
                  </a:lnTo>
                  <a:lnTo>
                    <a:pt x="1033" y="2323"/>
                  </a:lnTo>
                  <a:lnTo>
                    <a:pt x="1273" y="2323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05" y="2250"/>
                  </a:lnTo>
                  <a:lnTo>
                    <a:pt x="1807" y="2139"/>
                  </a:lnTo>
                  <a:lnTo>
                    <a:pt x="1973" y="2010"/>
                  </a:lnTo>
                  <a:lnTo>
                    <a:pt x="2121" y="1844"/>
                  </a:lnTo>
                  <a:lnTo>
                    <a:pt x="2231" y="1641"/>
                  </a:lnTo>
                  <a:lnTo>
                    <a:pt x="2268" y="1531"/>
                  </a:lnTo>
                  <a:lnTo>
                    <a:pt x="2287" y="1420"/>
                  </a:lnTo>
                  <a:lnTo>
                    <a:pt x="2305" y="1309"/>
                  </a:lnTo>
                  <a:lnTo>
                    <a:pt x="2324" y="1180"/>
                  </a:lnTo>
                  <a:lnTo>
                    <a:pt x="2324" y="1070"/>
                  </a:lnTo>
                  <a:lnTo>
                    <a:pt x="2305" y="941"/>
                  </a:lnTo>
                  <a:lnTo>
                    <a:pt x="2268" y="830"/>
                  </a:lnTo>
                  <a:lnTo>
                    <a:pt x="2231" y="719"/>
                  </a:lnTo>
                  <a:lnTo>
                    <a:pt x="2139" y="535"/>
                  </a:lnTo>
                  <a:lnTo>
                    <a:pt x="2010" y="351"/>
                  </a:lnTo>
                  <a:lnTo>
                    <a:pt x="1844" y="203"/>
                  </a:lnTo>
                  <a:lnTo>
                    <a:pt x="1641" y="111"/>
                  </a:lnTo>
                  <a:lnTo>
                    <a:pt x="1531" y="56"/>
                  </a:lnTo>
                  <a:lnTo>
                    <a:pt x="1420" y="37"/>
                  </a:lnTo>
                  <a:lnTo>
                    <a:pt x="1310" y="19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2"/>
            <p:cNvSpPr/>
            <p:nvPr/>
          </p:nvSpPr>
          <p:spPr>
            <a:xfrm>
              <a:off x="4872725" y="259775"/>
              <a:ext cx="59475" cy="59500"/>
            </a:xfrm>
            <a:custGeom>
              <a:avLst/>
              <a:gdLst/>
              <a:ahLst/>
              <a:cxnLst/>
              <a:rect l="l" t="t" r="r" b="b"/>
              <a:pathLst>
                <a:path w="2379" h="2380" extrusionOk="0">
                  <a:moveTo>
                    <a:pt x="1033" y="1"/>
                  </a:move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35"/>
                  </a:lnTo>
                  <a:lnTo>
                    <a:pt x="129" y="646"/>
                  </a:lnTo>
                  <a:lnTo>
                    <a:pt x="74" y="738"/>
                  </a:lnTo>
                  <a:lnTo>
                    <a:pt x="37" y="849"/>
                  </a:lnTo>
                  <a:lnTo>
                    <a:pt x="19" y="959"/>
                  </a:lnTo>
                  <a:lnTo>
                    <a:pt x="0" y="1088"/>
                  </a:lnTo>
                  <a:lnTo>
                    <a:pt x="0" y="1218"/>
                  </a:lnTo>
                  <a:lnTo>
                    <a:pt x="0" y="1328"/>
                  </a:lnTo>
                  <a:lnTo>
                    <a:pt x="37" y="1457"/>
                  </a:lnTo>
                  <a:lnTo>
                    <a:pt x="55" y="1568"/>
                  </a:lnTo>
                  <a:lnTo>
                    <a:pt x="92" y="1678"/>
                  </a:lnTo>
                  <a:lnTo>
                    <a:pt x="148" y="1771"/>
                  </a:lnTo>
                  <a:lnTo>
                    <a:pt x="221" y="1881"/>
                  </a:lnTo>
                  <a:lnTo>
                    <a:pt x="369" y="2047"/>
                  </a:lnTo>
                  <a:lnTo>
                    <a:pt x="535" y="2176"/>
                  </a:lnTo>
                  <a:lnTo>
                    <a:pt x="645" y="2250"/>
                  </a:lnTo>
                  <a:lnTo>
                    <a:pt x="738" y="2287"/>
                  </a:lnTo>
                  <a:lnTo>
                    <a:pt x="848" y="2324"/>
                  </a:lnTo>
                  <a:lnTo>
                    <a:pt x="977" y="2361"/>
                  </a:lnTo>
                  <a:lnTo>
                    <a:pt x="1088" y="2361"/>
                  </a:lnTo>
                  <a:lnTo>
                    <a:pt x="1217" y="2379"/>
                  </a:lnTo>
                  <a:lnTo>
                    <a:pt x="1328" y="2361"/>
                  </a:lnTo>
                  <a:lnTo>
                    <a:pt x="1457" y="2342"/>
                  </a:lnTo>
                  <a:lnTo>
                    <a:pt x="1567" y="2305"/>
                  </a:lnTo>
                  <a:lnTo>
                    <a:pt x="1678" y="2268"/>
                  </a:lnTo>
                  <a:lnTo>
                    <a:pt x="1770" y="2213"/>
                  </a:lnTo>
                  <a:lnTo>
                    <a:pt x="1881" y="2158"/>
                  </a:lnTo>
                  <a:lnTo>
                    <a:pt x="2047" y="2010"/>
                  </a:lnTo>
                  <a:lnTo>
                    <a:pt x="2194" y="1826"/>
                  </a:lnTo>
                  <a:lnTo>
                    <a:pt x="2250" y="1734"/>
                  </a:lnTo>
                  <a:lnTo>
                    <a:pt x="2286" y="1623"/>
                  </a:lnTo>
                  <a:lnTo>
                    <a:pt x="2323" y="1513"/>
                  </a:lnTo>
                  <a:lnTo>
                    <a:pt x="2360" y="1402"/>
                  </a:lnTo>
                  <a:lnTo>
                    <a:pt x="2379" y="1273"/>
                  </a:lnTo>
                  <a:lnTo>
                    <a:pt x="2379" y="1162"/>
                  </a:lnTo>
                  <a:lnTo>
                    <a:pt x="2360" y="1033"/>
                  </a:lnTo>
                  <a:lnTo>
                    <a:pt x="2342" y="923"/>
                  </a:lnTo>
                  <a:lnTo>
                    <a:pt x="2305" y="812"/>
                  </a:lnTo>
                  <a:lnTo>
                    <a:pt x="2268" y="701"/>
                  </a:lnTo>
                  <a:lnTo>
                    <a:pt x="2213" y="591"/>
                  </a:lnTo>
                  <a:lnTo>
                    <a:pt x="2157" y="498"/>
                  </a:lnTo>
                  <a:lnTo>
                    <a:pt x="2010" y="332"/>
                  </a:lnTo>
                  <a:lnTo>
                    <a:pt x="1826" y="185"/>
                  </a:lnTo>
                  <a:lnTo>
                    <a:pt x="1733" y="130"/>
                  </a:lnTo>
                  <a:lnTo>
                    <a:pt x="1623" y="74"/>
                  </a:lnTo>
                  <a:lnTo>
                    <a:pt x="1512" y="37"/>
                  </a:lnTo>
                  <a:lnTo>
                    <a:pt x="1401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2"/>
            <p:cNvSpPr/>
            <p:nvPr/>
          </p:nvSpPr>
          <p:spPr>
            <a:xfrm>
              <a:off x="6360675" y="1590550"/>
              <a:ext cx="40575" cy="57650"/>
            </a:xfrm>
            <a:custGeom>
              <a:avLst/>
              <a:gdLst/>
              <a:ahLst/>
              <a:cxnLst/>
              <a:rect l="l" t="t" r="r" b="b"/>
              <a:pathLst>
                <a:path w="1623" h="2306" extrusionOk="0">
                  <a:moveTo>
                    <a:pt x="1033" y="1"/>
                  </a:moveTo>
                  <a:lnTo>
                    <a:pt x="922" y="19"/>
                  </a:lnTo>
                  <a:lnTo>
                    <a:pt x="812" y="38"/>
                  </a:lnTo>
                  <a:lnTo>
                    <a:pt x="701" y="74"/>
                  </a:lnTo>
                  <a:lnTo>
                    <a:pt x="498" y="185"/>
                  </a:lnTo>
                  <a:lnTo>
                    <a:pt x="332" y="314"/>
                  </a:lnTo>
                  <a:lnTo>
                    <a:pt x="203" y="480"/>
                  </a:lnTo>
                  <a:lnTo>
                    <a:pt x="93" y="683"/>
                  </a:lnTo>
                  <a:lnTo>
                    <a:pt x="56" y="793"/>
                  </a:lnTo>
                  <a:lnTo>
                    <a:pt x="19" y="904"/>
                  </a:lnTo>
                  <a:lnTo>
                    <a:pt x="0" y="1015"/>
                  </a:lnTo>
                  <a:lnTo>
                    <a:pt x="0" y="1125"/>
                  </a:lnTo>
                  <a:lnTo>
                    <a:pt x="0" y="1254"/>
                  </a:lnTo>
                  <a:lnTo>
                    <a:pt x="19" y="1365"/>
                  </a:lnTo>
                  <a:lnTo>
                    <a:pt x="37" y="1476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103"/>
                  </a:lnTo>
                  <a:lnTo>
                    <a:pt x="683" y="2195"/>
                  </a:lnTo>
                  <a:lnTo>
                    <a:pt x="775" y="2250"/>
                  </a:lnTo>
                  <a:lnTo>
                    <a:pt x="885" y="2269"/>
                  </a:lnTo>
                  <a:lnTo>
                    <a:pt x="1015" y="2287"/>
                  </a:lnTo>
                  <a:lnTo>
                    <a:pt x="1125" y="2305"/>
                  </a:lnTo>
                  <a:lnTo>
                    <a:pt x="1254" y="2287"/>
                  </a:lnTo>
                  <a:lnTo>
                    <a:pt x="1383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623" y="111"/>
                  </a:lnTo>
                  <a:lnTo>
                    <a:pt x="1512" y="56"/>
                  </a:lnTo>
                  <a:lnTo>
                    <a:pt x="1402" y="19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2"/>
            <p:cNvSpPr/>
            <p:nvPr/>
          </p:nvSpPr>
          <p:spPr>
            <a:xfrm>
              <a:off x="6280475" y="1575800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25" y="1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2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37" y="1531"/>
                  </a:lnTo>
                  <a:lnTo>
                    <a:pt x="74" y="1623"/>
                  </a:lnTo>
                  <a:lnTo>
                    <a:pt x="185" y="1826"/>
                  </a:lnTo>
                  <a:lnTo>
                    <a:pt x="332" y="1992"/>
                  </a:lnTo>
                  <a:lnTo>
                    <a:pt x="498" y="2139"/>
                  </a:lnTo>
                  <a:lnTo>
                    <a:pt x="682" y="2232"/>
                  </a:lnTo>
                  <a:lnTo>
                    <a:pt x="793" y="2269"/>
                  </a:lnTo>
                  <a:lnTo>
                    <a:pt x="904" y="2305"/>
                  </a:lnTo>
                  <a:lnTo>
                    <a:pt x="1014" y="2324"/>
                  </a:lnTo>
                  <a:lnTo>
                    <a:pt x="1272" y="2324"/>
                  </a:lnTo>
                  <a:lnTo>
                    <a:pt x="1383" y="2305"/>
                  </a:lnTo>
                  <a:lnTo>
                    <a:pt x="1512" y="2287"/>
                  </a:lnTo>
                  <a:lnTo>
                    <a:pt x="1623" y="2232"/>
                  </a:lnTo>
                  <a:lnTo>
                    <a:pt x="1715" y="2195"/>
                  </a:lnTo>
                  <a:lnTo>
                    <a:pt x="1826" y="2139"/>
                  </a:lnTo>
                  <a:lnTo>
                    <a:pt x="1899" y="2066"/>
                  </a:lnTo>
                  <a:lnTo>
                    <a:pt x="1992" y="1992"/>
                  </a:lnTo>
                  <a:lnTo>
                    <a:pt x="2065" y="1900"/>
                  </a:lnTo>
                  <a:lnTo>
                    <a:pt x="2139" y="1808"/>
                  </a:lnTo>
                  <a:lnTo>
                    <a:pt x="2194" y="1715"/>
                  </a:lnTo>
                  <a:lnTo>
                    <a:pt x="2231" y="1605"/>
                  </a:lnTo>
                  <a:lnTo>
                    <a:pt x="2268" y="1494"/>
                  </a:lnTo>
                  <a:lnTo>
                    <a:pt x="2305" y="1383"/>
                  </a:lnTo>
                  <a:lnTo>
                    <a:pt x="2305" y="1254"/>
                  </a:lnTo>
                  <a:lnTo>
                    <a:pt x="2323" y="1125"/>
                  </a:lnTo>
                  <a:lnTo>
                    <a:pt x="2305" y="1015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80"/>
                  </a:lnTo>
                  <a:lnTo>
                    <a:pt x="1973" y="314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94" y="56"/>
                  </a:lnTo>
                  <a:lnTo>
                    <a:pt x="1365" y="19"/>
                  </a:lnTo>
                  <a:lnTo>
                    <a:pt x="1254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2"/>
            <p:cNvSpPr/>
            <p:nvPr/>
          </p:nvSpPr>
          <p:spPr>
            <a:xfrm>
              <a:off x="6200250" y="1561525"/>
              <a:ext cx="58125" cy="58550"/>
            </a:xfrm>
            <a:custGeom>
              <a:avLst/>
              <a:gdLst/>
              <a:ahLst/>
              <a:cxnLst/>
              <a:rect l="l" t="t" r="r" b="b"/>
              <a:pathLst>
                <a:path w="2325" h="2342" extrusionOk="0">
                  <a:moveTo>
                    <a:pt x="1015" y="0"/>
                  </a:moveTo>
                  <a:lnTo>
                    <a:pt x="904" y="37"/>
                  </a:lnTo>
                  <a:lnTo>
                    <a:pt x="794" y="55"/>
                  </a:lnTo>
                  <a:lnTo>
                    <a:pt x="683" y="92"/>
                  </a:lnTo>
                  <a:lnTo>
                    <a:pt x="499" y="203"/>
                  </a:lnTo>
                  <a:lnTo>
                    <a:pt x="333" y="350"/>
                  </a:lnTo>
                  <a:lnTo>
                    <a:pt x="185" y="516"/>
                  </a:lnTo>
                  <a:lnTo>
                    <a:pt x="93" y="701"/>
                  </a:lnTo>
                  <a:lnTo>
                    <a:pt x="56" y="811"/>
                  </a:lnTo>
                  <a:lnTo>
                    <a:pt x="19" y="922"/>
                  </a:lnTo>
                  <a:lnTo>
                    <a:pt x="1" y="1051"/>
                  </a:lnTo>
                  <a:lnTo>
                    <a:pt x="1" y="1162"/>
                  </a:lnTo>
                  <a:lnTo>
                    <a:pt x="1" y="1291"/>
                  </a:lnTo>
                  <a:lnTo>
                    <a:pt x="19" y="1401"/>
                  </a:lnTo>
                  <a:lnTo>
                    <a:pt x="56" y="1530"/>
                  </a:lnTo>
                  <a:lnTo>
                    <a:pt x="93" y="1641"/>
                  </a:lnTo>
                  <a:lnTo>
                    <a:pt x="130" y="1733"/>
                  </a:lnTo>
                  <a:lnTo>
                    <a:pt x="204" y="1844"/>
                  </a:lnTo>
                  <a:lnTo>
                    <a:pt x="259" y="1918"/>
                  </a:lnTo>
                  <a:lnTo>
                    <a:pt x="333" y="2010"/>
                  </a:lnTo>
                  <a:lnTo>
                    <a:pt x="425" y="2084"/>
                  </a:lnTo>
                  <a:lnTo>
                    <a:pt x="517" y="2157"/>
                  </a:lnTo>
                  <a:lnTo>
                    <a:pt x="609" y="2213"/>
                  </a:lnTo>
                  <a:lnTo>
                    <a:pt x="720" y="2249"/>
                  </a:lnTo>
                  <a:lnTo>
                    <a:pt x="831" y="2286"/>
                  </a:lnTo>
                  <a:lnTo>
                    <a:pt x="941" y="2323"/>
                  </a:lnTo>
                  <a:lnTo>
                    <a:pt x="1070" y="2323"/>
                  </a:lnTo>
                  <a:lnTo>
                    <a:pt x="1199" y="2342"/>
                  </a:lnTo>
                  <a:lnTo>
                    <a:pt x="1310" y="2323"/>
                  </a:lnTo>
                  <a:lnTo>
                    <a:pt x="1421" y="2305"/>
                  </a:lnTo>
                  <a:lnTo>
                    <a:pt x="1531" y="2286"/>
                  </a:lnTo>
                  <a:lnTo>
                    <a:pt x="1642" y="2231"/>
                  </a:lnTo>
                  <a:lnTo>
                    <a:pt x="1845" y="2139"/>
                  </a:lnTo>
                  <a:lnTo>
                    <a:pt x="2011" y="1991"/>
                  </a:lnTo>
                  <a:lnTo>
                    <a:pt x="2140" y="1825"/>
                  </a:lnTo>
                  <a:lnTo>
                    <a:pt x="2250" y="1623"/>
                  </a:lnTo>
                  <a:lnTo>
                    <a:pt x="2287" y="1512"/>
                  </a:lnTo>
                  <a:lnTo>
                    <a:pt x="2306" y="1401"/>
                  </a:lnTo>
                  <a:lnTo>
                    <a:pt x="2324" y="1291"/>
                  </a:lnTo>
                  <a:lnTo>
                    <a:pt x="2324" y="1162"/>
                  </a:lnTo>
                  <a:lnTo>
                    <a:pt x="2324" y="1051"/>
                  </a:lnTo>
                  <a:lnTo>
                    <a:pt x="2306" y="922"/>
                  </a:lnTo>
                  <a:lnTo>
                    <a:pt x="2287" y="811"/>
                  </a:lnTo>
                  <a:lnTo>
                    <a:pt x="2250" y="701"/>
                  </a:lnTo>
                  <a:lnTo>
                    <a:pt x="2195" y="590"/>
                  </a:lnTo>
                  <a:lnTo>
                    <a:pt x="2140" y="498"/>
                  </a:lnTo>
                  <a:lnTo>
                    <a:pt x="2066" y="406"/>
                  </a:lnTo>
                  <a:lnTo>
                    <a:pt x="1992" y="332"/>
                  </a:lnTo>
                  <a:lnTo>
                    <a:pt x="1900" y="258"/>
                  </a:lnTo>
                  <a:lnTo>
                    <a:pt x="1808" y="184"/>
                  </a:lnTo>
                  <a:lnTo>
                    <a:pt x="1716" y="129"/>
                  </a:lnTo>
                  <a:lnTo>
                    <a:pt x="1605" y="92"/>
                  </a:lnTo>
                  <a:lnTo>
                    <a:pt x="1494" y="55"/>
                  </a:lnTo>
                  <a:lnTo>
                    <a:pt x="1384" y="18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2"/>
            <p:cNvSpPr/>
            <p:nvPr/>
          </p:nvSpPr>
          <p:spPr>
            <a:xfrm>
              <a:off x="4962150" y="685700"/>
              <a:ext cx="57625" cy="57650"/>
            </a:xfrm>
            <a:custGeom>
              <a:avLst/>
              <a:gdLst/>
              <a:ahLst/>
              <a:cxnLst/>
              <a:rect l="l" t="t" r="r" b="b"/>
              <a:pathLst>
                <a:path w="2305" h="2306" extrusionOk="0">
                  <a:moveTo>
                    <a:pt x="1125" y="0"/>
                  </a:moveTo>
                  <a:lnTo>
                    <a:pt x="1014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2" y="93"/>
                  </a:lnTo>
                  <a:lnTo>
                    <a:pt x="480" y="203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0" y="1051"/>
                  </a:lnTo>
                  <a:lnTo>
                    <a:pt x="0" y="1181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2"/>
                  </a:lnTo>
                  <a:lnTo>
                    <a:pt x="92" y="1623"/>
                  </a:lnTo>
                  <a:lnTo>
                    <a:pt x="148" y="1734"/>
                  </a:lnTo>
                  <a:lnTo>
                    <a:pt x="203" y="1826"/>
                  </a:lnTo>
                  <a:lnTo>
                    <a:pt x="332" y="1992"/>
                  </a:lnTo>
                  <a:lnTo>
                    <a:pt x="516" y="2121"/>
                  </a:lnTo>
                  <a:lnTo>
                    <a:pt x="701" y="2232"/>
                  </a:lnTo>
                  <a:lnTo>
                    <a:pt x="811" y="2268"/>
                  </a:lnTo>
                  <a:lnTo>
                    <a:pt x="922" y="2287"/>
                  </a:lnTo>
                  <a:lnTo>
                    <a:pt x="1051" y="2305"/>
                  </a:lnTo>
                  <a:lnTo>
                    <a:pt x="1291" y="2305"/>
                  </a:lnTo>
                  <a:lnTo>
                    <a:pt x="1401" y="2287"/>
                  </a:lnTo>
                  <a:lnTo>
                    <a:pt x="1512" y="2250"/>
                  </a:lnTo>
                  <a:lnTo>
                    <a:pt x="1623" y="2213"/>
                  </a:lnTo>
                  <a:lnTo>
                    <a:pt x="1807" y="2102"/>
                  </a:lnTo>
                  <a:lnTo>
                    <a:pt x="1973" y="1973"/>
                  </a:lnTo>
                  <a:lnTo>
                    <a:pt x="2121" y="1789"/>
                  </a:lnTo>
                  <a:lnTo>
                    <a:pt x="2213" y="1605"/>
                  </a:lnTo>
                  <a:lnTo>
                    <a:pt x="2250" y="1494"/>
                  </a:lnTo>
                  <a:lnTo>
                    <a:pt x="2286" y="1383"/>
                  </a:lnTo>
                  <a:lnTo>
                    <a:pt x="2305" y="1254"/>
                  </a:lnTo>
                  <a:lnTo>
                    <a:pt x="2305" y="1144"/>
                  </a:lnTo>
                  <a:lnTo>
                    <a:pt x="2286" y="1015"/>
                  </a:lnTo>
                  <a:lnTo>
                    <a:pt x="2268" y="904"/>
                  </a:lnTo>
                  <a:lnTo>
                    <a:pt x="2250" y="793"/>
                  </a:lnTo>
                  <a:lnTo>
                    <a:pt x="2213" y="683"/>
                  </a:lnTo>
                  <a:lnTo>
                    <a:pt x="2102" y="498"/>
                  </a:lnTo>
                  <a:lnTo>
                    <a:pt x="1955" y="332"/>
                  </a:lnTo>
                  <a:lnTo>
                    <a:pt x="1789" y="185"/>
                  </a:lnTo>
                  <a:lnTo>
                    <a:pt x="1586" y="93"/>
                  </a:lnTo>
                  <a:lnTo>
                    <a:pt x="1475" y="56"/>
                  </a:lnTo>
                  <a:lnTo>
                    <a:pt x="1365" y="1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2"/>
            <p:cNvSpPr/>
            <p:nvPr/>
          </p:nvSpPr>
          <p:spPr>
            <a:xfrm>
              <a:off x="6120050" y="15472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0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591" y="148"/>
                  </a:lnTo>
                  <a:lnTo>
                    <a:pt x="499" y="203"/>
                  </a:lnTo>
                  <a:lnTo>
                    <a:pt x="406" y="277"/>
                  </a:lnTo>
                  <a:lnTo>
                    <a:pt x="333" y="351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27"/>
                  </a:lnTo>
                  <a:lnTo>
                    <a:pt x="93" y="738"/>
                  </a:lnTo>
                  <a:lnTo>
                    <a:pt x="56" y="849"/>
                  </a:lnTo>
                  <a:lnTo>
                    <a:pt x="19" y="959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9" y="1328"/>
                  </a:lnTo>
                  <a:lnTo>
                    <a:pt x="38" y="1439"/>
                  </a:lnTo>
                  <a:lnTo>
                    <a:pt x="56" y="1549"/>
                  </a:lnTo>
                  <a:lnTo>
                    <a:pt x="111" y="1660"/>
                  </a:lnTo>
                  <a:lnTo>
                    <a:pt x="222" y="1844"/>
                  </a:lnTo>
                  <a:lnTo>
                    <a:pt x="351" y="2010"/>
                  </a:lnTo>
                  <a:lnTo>
                    <a:pt x="535" y="2158"/>
                  </a:lnTo>
                  <a:lnTo>
                    <a:pt x="720" y="2250"/>
                  </a:lnTo>
                  <a:lnTo>
                    <a:pt x="830" y="2287"/>
                  </a:lnTo>
                  <a:lnTo>
                    <a:pt x="941" y="2324"/>
                  </a:lnTo>
                  <a:lnTo>
                    <a:pt x="1070" y="2342"/>
                  </a:lnTo>
                  <a:lnTo>
                    <a:pt x="1310" y="2342"/>
                  </a:lnTo>
                  <a:lnTo>
                    <a:pt x="1420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845" y="2139"/>
                  </a:lnTo>
                  <a:lnTo>
                    <a:pt x="2011" y="2010"/>
                  </a:lnTo>
                  <a:lnTo>
                    <a:pt x="2158" y="1844"/>
                  </a:lnTo>
                  <a:lnTo>
                    <a:pt x="2250" y="1641"/>
                  </a:lnTo>
                  <a:lnTo>
                    <a:pt x="2287" y="1531"/>
                  </a:lnTo>
                  <a:lnTo>
                    <a:pt x="2324" y="1420"/>
                  </a:lnTo>
                  <a:lnTo>
                    <a:pt x="2342" y="1310"/>
                  </a:lnTo>
                  <a:lnTo>
                    <a:pt x="2342" y="1199"/>
                  </a:lnTo>
                  <a:lnTo>
                    <a:pt x="2342" y="1070"/>
                  </a:lnTo>
                  <a:lnTo>
                    <a:pt x="2324" y="941"/>
                  </a:lnTo>
                  <a:lnTo>
                    <a:pt x="2306" y="830"/>
                  </a:lnTo>
                  <a:lnTo>
                    <a:pt x="2269" y="720"/>
                  </a:lnTo>
                  <a:lnTo>
                    <a:pt x="2213" y="609"/>
                  </a:lnTo>
                  <a:lnTo>
                    <a:pt x="2158" y="517"/>
                  </a:lnTo>
                  <a:lnTo>
                    <a:pt x="2103" y="425"/>
                  </a:lnTo>
                  <a:lnTo>
                    <a:pt x="2011" y="332"/>
                  </a:lnTo>
                  <a:lnTo>
                    <a:pt x="1937" y="259"/>
                  </a:lnTo>
                  <a:lnTo>
                    <a:pt x="1845" y="185"/>
                  </a:lnTo>
                  <a:lnTo>
                    <a:pt x="1752" y="130"/>
                  </a:lnTo>
                  <a:lnTo>
                    <a:pt x="1642" y="93"/>
                  </a:lnTo>
                  <a:lnTo>
                    <a:pt x="1531" y="56"/>
                  </a:lnTo>
                  <a:lnTo>
                    <a:pt x="1420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2"/>
            <p:cNvSpPr/>
            <p:nvPr/>
          </p:nvSpPr>
          <p:spPr>
            <a:xfrm>
              <a:off x="6040300" y="153292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052" y="1"/>
                  </a:moveTo>
                  <a:lnTo>
                    <a:pt x="923" y="19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91" y="130"/>
                  </a:lnTo>
                  <a:lnTo>
                    <a:pt x="499" y="204"/>
                  </a:lnTo>
                  <a:lnTo>
                    <a:pt x="407" y="259"/>
                  </a:lnTo>
                  <a:lnTo>
                    <a:pt x="333" y="333"/>
                  </a:lnTo>
                  <a:lnTo>
                    <a:pt x="259" y="425"/>
                  </a:lnTo>
                  <a:lnTo>
                    <a:pt x="185" y="517"/>
                  </a:lnTo>
                  <a:lnTo>
                    <a:pt x="130" y="609"/>
                  </a:lnTo>
                  <a:lnTo>
                    <a:pt x="75" y="720"/>
                  </a:lnTo>
                  <a:lnTo>
                    <a:pt x="38" y="831"/>
                  </a:lnTo>
                  <a:lnTo>
                    <a:pt x="19" y="941"/>
                  </a:lnTo>
                  <a:lnTo>
                    <a:pt x="1" y="1070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19" y="1439"/>
                  </a:lnTo>
                  <a:lnTo>
                    <a:pt x="56" y="1550"/>
                  </a:lnTo>
                  <a:lnTo>
                    <a:pt x="93" y="1642"/>
                  </a:lnTo>
                  <a:lnTo>
                    <a:pt x="204" y="1845"/>
                  </a:lnTo>
                  <a:lnTo>
                    <a:pt x="351" y="2011"/>
                  </a:lnTo>
                  <a:lnTo>
                    <a:pt x="517" y="2158"/>
                  </a:lnTo>
                  <a:lnTo>
                    <a:pt x="720" y="2250"/>
                  </a:lnTo>
                  <a:lnTo>
                    <a:pt x="812" y="2287"/>
                  </a:lnTo>
                  <a:lnTo>
                    <a:pt x="923" y="2324"/>
                  </a:lnTo>
                  <a:lnTo>
                    <a:pt x="1052" y="2343"/>
                  </a:lnTo>
                  <a:lnTo>
                    <a:pt x="1292" y="2343"/>
                  </a:lnTo>
                  <a:lnTo>
                    <a:pt x="1421" y="2324"/>
                  </a:lnTo>
                  <a:lnTo>
                    <a:pt x="1531" y="2287"/>
                  </a:lnTo>
                  <a:lnTo>
                    <a:pt x="1642" y="2250"/>
                  </a:lnTo>
                  <a:lnTo>
                    <a:pt x="1753" y="2195"/>
                  </a:lnTo>
                  <a:lnTo>
                    <a:pt x="1845" y="2140"/>
                  </a:lnTo>
                  <a:lnTo>
                    <a:pt x="1937" y="2084"/>
                  </a:lnTo>
                  <a:lnTo>
                    <a:pt x="2011" y="1992"/>
                  </a:lnTo>
                  <a:lnTo>
                    <a:pt x="2084" y="1918"/>
                  </a:lnTo>
                  <a:lnTo>
                    <a:pt x="2158" y="1826"/>
                  </a:lnTo>
                  <a:lnTo>
                    <a:pt x="2214" y="1716"/>
                  </a:lnTo>
                  <a:lnTo>
                    <a:pt x="2269" y="1623"/>
                  </a:lnTo>
                  <a:lnTo>
                    <a:pt x="2306" y="1513"/>
                  </a:lnTo>
                  <a:lnTo>
                    <a:pt x="2324" y="1384"/>
                  </a:lnTo>
                  <a:lnTo>
                    <a:pt x="2343" y="1273"/>
                  </a:lnTo>
                  <a:lnTo>
                    <a:pt x="2343" y="1144"/>
                  </a:lnTo>
                  <a:lnTo>
                    <a:pt x="2343" y="1015"/>
                  </a:lnTo>
                  <a:lnTo>
                    <a:pt x="2324" y="904"/>
                  </a:lnTo>
                  <a:lnTo>
                    <a:pt x="2287" y="794"/>
                  </a:lnTo>
                  <a:lnTo>
                    <a:pt x="2250" y="683"/>
                  </a:lnTo>
                  <a:lnTo>
                    <a:pt x="2140" y="499"/>
                  </a:lnTo>
                  <a:lnTo>
                    <a:pt x="1992" y="333"/>
                  </a:lnTo>
                  <a:lnTo>
                    <a:pt x="1826" y="185"/>
                  </a:lnTo>
                  <a:lnTo>
                    <a:pt x="1624" y="93"/>
                  </a:lnTo>
                  <a:lnTo>
                    <a:pt x="1531" y="56"/>
                  </a:lnTo>
                  <a:lnTo>
                    <a:pt x="1421" y="19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2"/>
            <p:cNvSpPr/>
            <p:nvPr/>
          </p:nvSpPr>
          <p:spPr>
            <a:xfrm>
              <a:off x="5963325" y="1518650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052" y="0"/>
                  </a:moveTo>
                  <a:lnTo>
                    <a:pt x="941" y="19"/>
                  </a:lnTo>
                  <a:lnTo>
                    <a:pt x="830" y="56"/>
                  </a:lnTo>
                  <a:lnTo>
                    <a:pt x="720" y="92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80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25"/>
                  </a:lnTo>
                  <a:lnTo>
                    <a:pt x="1" y="1254"/>
                  </a:lnTo>
                  <a:lnTo>
                    <a:pt x="19" y="1383"/>
                  </a:lnTo>
                  <a:lnTo>
                    <a:pt x="38" y="1494"/>
                  </a:lnTo>
                  <a:lnTo>
                    <a:pt x="75" y="1604"/>
                  </a:lnTo>
                  <a:lnTo>
                    <a:pt x="130" y="1715"/>
                  </a:lnTo>
                  <a:lnTo>
                    <a:pt x="185" y="1807"/>
                  </a:lnTo>
                  <a:lnTo>
                    <a:pt x="240" y="1899"/>
                  </a:lnTo>
                  <a:lnTo>
                    <a:pt x="314" y="1992"/>
                  </a:lnTo>
                  <a:lnTo>
                    <a:pt x="406" y="2065"/>
                  </a:lnTo>
                  <a:lnTo>
                    <a:pt x="499" y="2139"/>
                  </a:lnTo>
                  <a:lnTo>
                    <a:pt x="591" y="2194"/>
                  </a:lnTo>
                  <a:lnTo>
                    <a:pt x="683" y="2250"/>
                  </a:lnTo>
                  <a:lnTo>
                    <a:pt x="794" y="2287"/>
                  </a:lnTo>
                  <a:lnTo>
                    <a:pt x="923" y="2305"/>
                  </a:lnTo>
                  <a:lnTo>
                    <a:pt x="1033" y="2323"/>
                  </a:lnTo>
                  <a:lnTo>
                    <a:pt x="1162" y="2342"/>
                  </a:lnTo>
                  <a:lnTo>
                    <a:pt x="1273" y="2323"/>
                  </a:lnTo>
                  <a:lnTo>
                    <a:pt x="1402" y="2323"/>
                  </a:lnTo>
                  <a:lnTo>
                    <a:pt x="1513" y="2287"/>
                  </a:lnTo>
                  <a:lnTo>
                    <a:pt x="1623" y="2250"/>
                  </a:lnTo>
                  <a:lnTo>
                    <a:pt x="1808" y="2158"/>
                  </a:lnTo>
                  <a:lnTo>
                    <a:pt x="1992" y="2010"/>
                  </a:lnTo>
                  <a:lnTo>
                    <a:pt x="2121" y="1844"/>
                  </a:lnTo>
                  <a:lnTo>
                    <a:pt x="2232" y="1660"/>
                  </a:lnTo>
                  <a:lnTo>
                    <a:pt x="2269" y="1549"/>
                  </a:lnTo>
                  <a:lnTo>
                    <a:pt x="2306" y="1438"/>
                  </a:lnTo>
                  <a:lnTo>
                    <a:pt x="2324" y="1328"/>
                  </a:lnTo>
                  <a:lnTo>
                    <a:pt x="2342" y="1217"/>
                  </a:lnTo>
                  <a:lnTo>
                    <a:pt x="2324" y="1088"/>
                  </a:lnTo>
                  <a:lnTo>
                    <a:pt x="2324" y="959"/>
                  </a:lnTo>
                  <a:lnTo>
                    <a:pt x="2287" y="848"/>
                  </a:lnTo>
                  <a:lnTo>
                    <a:pt x="2250" y="738"/>
                  </a:lnTo>
                  <a:lnTo>
                    <a:pt x="2213" y="627"/>
                  </a:lnTo>
                  <a:lnTo>
                    <a:pt x="2158" y="535"/>
                  </a:lnTo>
                  <a:lnTo>
                    <a:pt x="2084" y="443"/>
                  </a:lnTo>
                  <a:lnTo>
                    <a:pt x="2011" y="351"/>
                  </a:lnTo>
                  <a:lnTo>
                    <a:pt x="1937" y="277"/>
                  </a:lnTo>
                  <a:lnTo>
                    <a:pt x="1845" y="203"/>
                  </a:lnTo>
                  <a:lnTo>
                    <a:pt x="1752" y="148"/>
                  </a:lnTo>
                  <a:lnTo>
                    <a:pt x="1642" y="92"/>
                  </a:lnTo>
                  <a:lnTo>
                    <a:pt x="1531" y="56"/>
                  </a:lnTo>
                  <a:lnTo>
                    <a:pt x="1421" y="37"/>
                  </a:lnTo>
                  <a:lnTo>
                    <a:pt x="1310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2"/>
            <p:cNvSpPr/>
            <p:nvPr/>
          </p:nvSpPr>
          <p:spPr>
            <a:xfrm>
              <a:off x="5578425" y="13706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1033" y="1"/>
                  </a:moveTo>
                  <a:lnTo>
                    <a:pt x="904" y="19"/>
                  </a:lnTo>
                  <a:lnTo>
                    <a:pt x="794" y="56"/>
                  </a:lnTo>
                  <a:lnTo>
                    <a:pt x="702" y="93"/>
                  </a:lnTo>
                  <a:lnTo>
                    <a:pt x="499" y="203"/>
                  </a:lnTo>
                  <a:lnTo>
                    <a:pt x="333" y="333"/>
                  </a:lnTo>
                  <a:lnTo>
                    <a:pt x="185" y="498"/>
                  </a:lnTo>
                  <a:lnTo>
                    <a:pt x="93" y="701"/>
                  </a:lnTo>
                  <a:lnTo>
                    <a:pt x="56" y="812"/>
                  </a:lnTo>
                  <a:lnTo>
                    <a:pt x="19" y="923"/>
                  </a:lnTo>
                  <a:lnTo>
                    <a:pt x="1" y="1033"/>
                  </a:lnTo>
                  <a:lnTo>
                    <a:pt x="1" y="1162"/>
                  </a:lnTo>
                  <a:lnTo>
                    <a:pt x="1" y="1273"/>
                  </a:lnTo>
                  <a:lnTo>
                    <a:pt x="19" y="1402"/>
                  </a:lnTo>
                  <a:lnTo>
                    <a:pt x="56" y="1513"/>
                  </a:lnTo>
                  <a:lnTo>
                    <a:pt x="93" y="1605"/>
                  </a:lnTo>
                  <a:lnTo>
                    <a:pt x="204" y="1808"/>
                  </a:lnTo>
                  <a:lnTo>
                    <a:pt x="333" y="1974"/>
                  </a:lnTo>
                  <a:lnTo>
                    <a:pt x="499" y="2121"/>
                  </a:lnTo>
                  <a:lnTo>
                    <a:pt x="702" y="2213"/>
                  </a:lnTo>
                  <a:lnTo>
                    <a:pt x="812" y="2250"/>
                  </a:lnTo>
                  <a:lnTo>
                    <a:pt x="923" y="2287"/>
                  </a:lnTo>
                  <a:lnTo>
                    <a:pt x="1033" y="2305"/>
                  </a:lnTo>
                  <a:lnTo>
                    <a:pt x="1273" y="2305"/>
                  </a:lnTo>
                  <a:lnTo>
                    <a:pt x="1402" y="2287"/>
                  </a:lnTo>
                  <a:lnTo>
                    <a:pt x="1513" y="2250"/>
                  </a:lnTo>
                  <a:lnTo>
                    <a:pt x="1605" y="2213"/>
                  </a:lnTo>
                  <a:lnTo>
                    <a:pt x="1808" y="2103"/>
                  </a:lnTo>
                  <a:lnTo>
                    <a:pt x="1974" y="1974"/>
                  </a:lnTo>
                  <a:lnTo>
                    <a:pt x="2121" y="1808"/>
                  </a:lnTo>
                  <a:lnTo>
                    <a:pt x="2214" y="1605"/>
                  </a:lnTo>
                  <a:lnTo>
                    <a:pt x="2250" y="1494"/>
                  </a:lnTo>
                  <a:lnTo>
                    <a:pt x="2287" y="1383"/>
                  </a:lnTo>
                  <a:lnTo>
                    <a:pt x="2306" y="1273"/>
                  </a:lnTo>
                  <a:lnTo>
                    <a:pt x="2306" y="1144"/>
                  </a:lnTo>
                  <a:lnTo>
                    <a:pt x="2306" y="1033"/>
                  </a:lnTo>
                  <a:lnTo>
                    <a:pt x="2287" y="904"/>
                  </a:lnTo>
                  <a:lnTo>
                    <a:pt x="2250" y="793"/>
                  </a:lnTo>
                  <a:lnTo>
                    <a:pt x="2214" y="701"/>
                  </a:lnTo>
                  <a:lnTo>
                    <a:pt x="2103" y="498"/>
                  </a:lnTo>
                  <a:lnTo>
                    <a:pt x="1974" y="333"/>
                  </a:lnTo>
                  <a:lnTo>
                    <a:pt x="1808" y="185"/>
                  </a:lnTo>
                  <a:lnTo>
                    <a:pt x="1605" y="93"/>
                  </a:lnTo>
                  <a:lnTo>
                    <a:pt x="1494" y="56"/>
                  </a:lnTo>
                  <a:lnTo>
                    <a:pt x="1384" y="19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2"/>
            <p:cNvSpPr/>
            <p:nvPr/>
          </p:nvSpPr>
          <p:spPr>
            <a:xfrm>
              <a:off x="5883575" y="1504825"/>
              <a:ext cx="58125" cy="57625"/>
            </a:xfrm>
            <a:custGeom>
              <a:avLst/>
              <a:gdLst/>
              <a:ahLst/>
              <a:cxnLst/>
              <a:rect l="l" t="t" r="r" b="b"/>
              <a:pathLst>
                <a:path w="2325" h="2305" extrusionOk="0">
                  <a:moveTo>
                    <a:pt x="1034" y="0"/>
                  </a:moveTo>
                  <a:lnTo>
                    <a:pt x="923" y="19"/>
                  </a:lnTo>
                  <a:lnTo>
                    <a:pt x="812" y="55"/>
                  </a:lnTo>
                  <a:lnTo>
                    <a:pt x="702" y="92"/>
                  </a:lnTo>
                  <a:lnTo>
                    <a:pt x="499" y="185"/>
                  </a:lnTo>
                  <a:lnTo>
                    <a:pt x="333" y="332"/>
                  </a:lnTo>
                  <a:lnTo>
                    <a:pt x="204" y="498"/>
                  </a:lnTo>
                  <a:lnTo>
                    <a:pt x="93" y="682"/>
                  </a:lnTo>
                  <a:lnTo>
                    <a:pt x="56" y="793"/>
                  </a:lnTo>
                  <a:lnTo>
                    <a:pt x="38" y="904"/>
                  </a:lnTo>
                  <a:lnTo>
                    <a:pt x="19" y="1014"/>
                  </a:lnTo>
                  <a:lnTo>
                    <a:pt x="1" y="1143"/>
                  </a:lnTo>
                  <a:lnTo>
                    <a:pt x="19" y="1272"/>
                  </a:lnTo>
                  <a:lnTo>
                    <a:pt x="19" y="1383"/>
                  </a:lnTo>
                  <a:lnTo>
                    <a:pt x="56" y="1512"/>
                  </a:lnTo>
                  <a:lnTo>
                    <a:pt x="93" y="1604"/>
                  </a:lnTo>
                  <a:lnTo>
                    <a:pt x="148" y="1715"/>
                  </a:lnTo>
                  <a:lnTo>
                    <a:pt x="204" y="1807"/>
                  </a:lnTo>
                  <a:lnTo>
                    <a:pt x="278" y="1899"/>
                  </a:lnTo>
                  <a:lnTo>
                    <a:pt x="351" y="1991"/>
                  </a:lnTo>
                  <a:lnTo>
                    <a:pt x="425" y="2065"/>
                  </a:lnTo>
                  <a:lnTo>
                    <a:pt x="517" y="2121"/>
                  </a:lnTo>
                  <a:lnTo>
                    <a:pt x="609" y="2176"/>
                  </a:lnTo>
                  <a:lnTo>
                    <a:pt x="720" y="2231"/>
                  </a:lnTo>
                  <a:lnTo>
                    <a:pt x="831" y="2268"/>
                  </a:lnTo>
                  <a:lnTo>
                    <a:pt x="941" y="2286"/>
                  </a:lnTo>
                  <a:lnTo>
                    <a:pt x="1070" y="2305"/>
                  </a:lnTo>
                  <a:lnTo>
                    <a:pt x="1310" y="2305"/>
                  </a:lnTo>
                  <a:lnTo>
                    <a:pt x="1439" y="2286"/>
                  </a:lnTo>
                  <a:lnTo>
                    <a:pt x="1550" y="2250"/>
                  </a:lnTo>
                  <a:lnTo>
                    <a:pt x="1642" y="2213"/>
                  </a:lnTo>
                  <a:lnTo>
                    <a:pt x="1845" y="2102"/>
                  </a:lnTo>
                  <a:lnTo>
                    <a:pt x="2011" y="1955"/>
                  </a:lnTo>
                  <a:lnTo>
                    <a:pt x="2140" y="1789"/>
                  </a:lnTo>
                  <a:lnTo>
                    <a:pt x="2232" y="1586"/>
                  </a:lnTo>
                  <a:lnTo>
                    <a:pt x="2269" y="1475"/>
                  </a:lnTo>
                  <a:lnTo>
                    <a:pt x="2306" y="1365"/>
                  </a:lnTo>
                  <a:lnTo>
                    <a:pt x="2306" y="1254"/>
                  </a:lnTo>
                  <a:lnTo>
                    <a:pt x="2324" y="1125"/>
                  </a:lnTo>
                  <a:lnTo>
                    <a:pt x="2306" y="1014"/>
                  </a:lnTo>
                  <a:lnTo>
                    <a:pt x="2287" y="904"/>
                  </a:lnTo>
                  <a:lnTo>
                    <a:pt x="2269" y="793"/>
                  </a:lnTo>
                  <a:lnTo>
                    <a:pt x="2232" y="682"/>
                  </a:lnTo>
                  <a:lnTo>
                    <a:pt x="2121" y="480"/>
                  </a:lnTo>
                  <a:lnTo>
                    <a:pt x="1974" y="314"/>
                  </a:lnTo>
                  <a:lnTo>
                    <a:pt x="1808" y="185"/>
                  </a:lnTo>
                  <a:lnTo>
                    <a:pt x="1605" y="74"/>
                  </a:lnTo>
                  <a:lnTo>
                    <a:pt x="1513" y="37"/>
                  </a:lnTo>
                  <a:lnTo>
                    <a:pt x="1402" y="19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2"/>
            <p:cNvSpPr/>
            <p:nvPr/>
          </p:nvSpPr>
          <p:spPr>
            <a:xfrm>
              <a:off x="5092600" y="873300"/>
              <a:ext cx="59025" cy="59025"/>
            </a:xfrm>
            <a:custGeom>
              <a:avLst/>
              <a:gdLst/>
              <a:ahLst/>
              <a:cxnLst/>
              <a:rect l="l" t="t" r="r" b="b"/>
              <a:pathLst>
                <a:path w="2361" h="2361" extrusionOk="0">
                  <a:moveTo>
                    <a:pt x="1199" y="1"/>
                  </a:moveTo>
                  <a:lnTo>
                    <a:pt x="1070" y="19"/>
                  </a:lnTo>
                  <a:lnTo>
                    <a:pt x="959" y="19"/>
                  </a:lnTo>
                  <a:lnTo>
                    <a:pt x="848" y="56"/>
                  </a:lnTo>
                  <a:lnTo>
                    <a:pt x="738" y="93"/>
                  </a:lnTo>
                  <a:lnTo>
                    <a:pt x="535" y="185"/>
                  </a:lnTo>
                  <a:lnTo>
                    <a:pt x="369" y="333"/>
                  </a:lnTo>
                  <a:lnTo>
                    <a:pt x="221" y="499"/>
                  </a:lnTo>
                  <a:lnTo>
                    <a:pt x="111" y="683"/>
                  </a:lnTo>
                  <a:lnTo>
                    <a:pt x="74" y="794"/>
                  </a:lnTo>
                  <a:lnTo>
                    <a:pt x="37" y="904"/>
                  </a:lnTo>
                  <a:lnTo>
                    <a:pt x="19" y="1015"/>
                  </a:lnTo>
                  <a:lnTo>
                    <a:pt x="0" y="1126"/>
                  </a:lnTo>
                  <a:lnTo>
                    <a:pt x="0" y="1255"/>
                  </a:lnTo>
                  <a:lnTo>
                    <a:pt x="19" y="1384"/>
                  </a:lnTo>
                  <a:lnTo>
                    <a:pt x="37" y="1494"/>
                  </a:lnTo>
                  <a:lnTo>
                    <a:pt x="74" y="1605"/>
                  </a:lnTo>
                  <a:lnTo>
                    <a:pt x="129" y="1716"/>
                  </a:lnTo>
                  <a:lnTo>
                    <a:pt x="166" y="1808"/>
                  </a:lnTo>
                  <a:lnTo>
                    <a:pt x="240" y="1900"/>
                  </a:lnTo>
                  <a:lnTo>
                    <a:pt x="314" y="1992"/>
                  </a:lnTo>
                  <a:lnTo>
                    <a:pt x="387" y="2066"/>
                  </a:lnTo>
                  <a:lnTo>
                    <a:pt x="480" y="2140"/>
                  </a:lnTo>
                  <a:lnTo>
                    <a:pt x="572" y="2213"/>
                  </a:lnTo>
                  <a:lnTo>
                    <a:pt x="682" y="2250"/>
                  </a:lnTo>
                  <a:lnTo>
                    <a:pt x="793" y="2306"/>
                  </a:lnTo>
                  <a:lnTo>
                    <a:pt x="904" y="2342"/>
                  </a:lnTo>
                  <a:lnTo>
                    <a:pt x="1014" y="2361"/>
                  </a:lnTo>
                  <a:lnTo>
                    <a:pt x="1272" y="2361"/>
                  </a:lnTo>
                  <a:lnTo>
                    <a:pt x="1383" y="2342"/>
                  </a:lnTo>
                  <a:lnTo>
                    <a:pt x="1494" y="2324"/>
                  </a:lnTo>
                  <a:lnTo>
                    <a:pt x="1604" y="2287"/>
                  </a:lnTo>
                  <a:lnTo>
                    <a:pt x="1715" y="2250"/>
                  </a:lnTo>
                  <a:lnTo>
                    <a:pt x="1826" y="2177"/>
                  </a:lnTo>
                  <a:lnTo>
                    <a:pt x="1918" y="2121"/>
                  </a:lnTo>
                  <a:lnTo>
                    <a:pt x="1991" y="2047"/>
                  </a:lnTo>
                  <a:lnTo>
                    <a:pt x="2084" y="1974"/>
                  </a:lnTo>
                  <a:lnTo>
                    <a:pt x="2139" y="1882"/>
                  </a:lnTo>
                  <a:lnTo>
                    <a:pt x="2213" y="1789"/>
                  </a:lnTo>
                  <a:lnTo>
                    <a:pt x="2250" y="1679"/>
                  </a:lnTo>
                  <a:lnTo>
                    <a:pt x="2305" y="1568"/>
                  </a:lnTo>
                  <a:lnTo>
                    <a:pt x="2323" y="1457"/>
                  </a:lnTo>
                  <a:lnTo>
                    <a:pt x="2360" y="1328"/>
                  </a:lnTo>
                  <a:lnTo>
                    <a:pt x="2360" y="1218"/>
                  </a:lnTo>
                  <a:lnTo>
                    <a:pt x="2360" y="1089"/>
                  </a:lnTo>
                  <a:lnTo>
                    <a:pt x="2342" y="960"/>
                  </a:lnTo>
                  <a:lnTo>
                    <a:pt x="2323" y="849"/>
                  </a:lnTo>
                  <a:lnTo>
                    <a:pt x="2286" y="738"/>
                  </a:lnTo>
                  <a:lnTo>
                    <a:pt x="2231" y="628"/>
                  </a:lnTo>
                  <a:lnTo>
                    <a:pt x="2176" y="536"/>
                  </a:lnTo>
                  <a:lnTo>
                    <a:pt x="2102" y="443"/>
                  </a:lnTo>
                  <a:lnTo>
                    <a:pt x="2028" y="351"/>
                  </a:lnTo>
                  <a:lnTo>
                    <a:pt x="1955" y="277"/>
                  </a:lnTo>
                  <a:lnTo>
                    <a:pt x="1862" y="222"/>
                  </a:lnTo>
                  <a:lnTo>
                    <a:pt x="1770" y="148"/>
                  </a:lnTo>
                  <a:lnTo>
                    <a:pt x="1660" y="111"/>
                  </a:lnTo>
                  <a:lnTo>
                    <a:pt x="1549" y="56"/>
                  </a:lnTo>
                  <a:lnTo>
                    <a:pt x="1438" y="38"/>
                  </a:lnTo>
                  <a:lnTo>
                    <a:pt x="1309" y="19"/>
                  </a:lnTo>
                  <a:lnTo>
                    <a:pt x="11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2"/>
            <p:cNvSpPr/>
            <p:nvPr/>
          </p:nvSpPr>
          <p:spPr>
            <a:xfrm>
              <a:off x="5290350" y="1154025"/>
              <a:ext cx="57625" cy="57200"/>
            </a:xfrm>
            <a:custGeom>
              <a:avLst/>
              <a:gdLst/>
              <a:ahLst/>
              <a:cxnLst/>
              <a:rect l="l" t="t" r="r" b="b"/>
              <a:pathLst>
                <a:path w="2305" h="2288" extrusionOk="0">
                  <a:moveTo>
                    <a:pt x="1014" y="1"/>
                  </a:moveTo>
                  <a:lnTo>
                    <a:pt x="885" y="19"/>
                  </a:lnTo>
                  <a:lnTo>
                    <a:pt x="774" y="56"/>
                  </a:lnTo>
                  <a:lnTo>
                    <a:pt x="682" y="93"/>
                  </a:lnTo>
                  <a:lnTo>
                    <a:pt x="479" y="185"/>
                  </a:lnTo>
                  <a:lnTo>
                    <a:pt x="314" y="333"/>
                  </a:lnTo>
                  <a:lnTo>
                    <a:pt x="184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3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0" y="1291"/>
                  </a:lnTo>
                  <a:lnTo>
                    <a:pt x="19" y="1402"/>
                  </a:lnTo>
                  <a:lnTo>
                    <a:pt x="55" y="1513"/>
                  </a:lnTo>
                  <a:lnTo>
                    <a:pt x="92" y="1623"/>
                  </a:lnTo>
                  <a:lnTo>
                    <a:pt x="148" y="1715"/>
                  </a:lnTo>
                  <a:lnTo>
                    <a:pt x="203" y="1808"/>
                  </a:lnTo>
                  <a:lnTo>
                    <a:pt x="332" y="1974"/>
                  </a:lnTo>
                  <a:lnTo>
                    <a:pt x="516" y="2121"/>
                  </a:lnTo>
                  <a:lnTo>
                    <a:pt x="701" y="2213"/>
                  </a:lnTo>
                  <a:lnTo>
                    <a:pt x="811" y="2250"/>
                  </a:lnTo>
                  <a:lnTo>
                    <a:pt x="922" y="2269"/>
                  </a:lnTo>
                  <a:lnTo>
                    <a:pt x="1051" y="2287"/>
                  </a:lnTo>
                  <a:lnTo>
                    <a:pt x="1291" y="2287"/>
                  </a:lnTo>
                  <a:lnTo>
                    <a:pt x="1401" y="2269"/>
                  </a:lnTo>
                  <a:lnTo>
                    <a:pt x="1512" y="2232"/>
                  </a:lnTo>
                  <a:lnTo>
                    <a:pt x="1623" y="2195"/>
                  </a:lnTo>
                  <a:lnTo>
                    <a:pt x="1807" y="2103"/>
                  </a:lnTo>
                  <a:lnTo>
                    <a:pt x="1973" y="1955"/>
                  </a:lnTo>
                  <a:lnTo>
                    <a:pt x="2120" y="1789"/>
                  </a:lnTo>
                  <a:lnTo>
                    <a:pt x="2213" y="1586"/>
                  </a:lnTo>
                  <a:lnTo>
                    <a:pt x="2250" y="1476"/>
                  </a:lnTo>
                  <a:lnTo>
                    <a:pt x="2286" y="1365"/>
                  </a:lnTo>
                  <a:lnTo>
                    <a:pt x="2305" y="1236"/>
                  </a:lnTo>
                  <a:lnTo>
                    <a:pt x="2305" y="1125"/>
                  </a:lnTo>
                  <a:lnTo>
                    <a:pt x="2286" y="996"/>
                  </a:lnTo>
                  <a:lnTo>
                    <a:pt x="2268" y="886"/>
                  </a:lnTo>
                  <a:lnTo>
                    <a:pt x="2250" y="775"/>
                  </a:lnTo>
                  <a:lnTo>
                    <a:pt x="2213" y="664"/>
                  </a:lnTo>
                  <a:lnTo>
                    <a:pt x="2157" y="572"/>
                  </a:lnTo>
                  <a:lnTo>
                    <a:pt x="2102" y="480"/>
                  </a:lnTo>
                  <a:lnTo>
                    <a:pt x="1955" y="314"/>
                  </a:lnTo>
                  <a:lnTo>
                    <a:pt x="1789" y="167"/>
                  </a:lnTo>
                  <a:lnTo>
                    <a:pt x="1586" y="74"/>
                  </a:lnTo>
                  <a:lnTo>
                    <a:pt x="1475" y="38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2"/>
            <p:cNvSpPr/>
            <p:nvPr/>
          </p:nvSpPr>
          <p:spPr>
            <a:xfrm>
              <a:off x="4910525" y="514225"/>
              <a:ext cx="58100" cy="58100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162" y="0"/>
                  </a:moveTo>
                  <a:lnTo>
                    <a:pt x="1051" y="19"/>
                  </a:lnTo>
                  <a:lnTo>
                    <a:pt x="922" y="19"/>
                  </a:lnTo>
                  <a:lnTo>
                    <a:pt x="811" y="56"/>
                  </a:lnTo>
                  <a:lnTo>
                    <a:pt x="701" y="93"/>
                  </a:lnTo>
                  <a:lnTo>
                    <a:pt x="590" y="148"/>
                  </a:lnTo>
                  <a:lnTo>
                    <a:pt x="498" y="203"/>
                  </a:lnTo>
                  <a:lnTo>
                    <a:pt x="406" y="277"/>
                  </a:lnTo>
                  <a:lnTo>
                    <a:pt x="314" y="351"/>
                  </a:lnTo>
                  <a:lnTo>
                    <a:pt x="240" y="425"/>
                  </a:lnTo>
                  <a:lnTo>
                    <a:pt x="184" y="517"/>
                  </a:lnTo>
                  <a:lnTo>
                    <a:pt x="129" y="627"/>
                  </a:lnTo>
                  <a:lnTo>
                    <a:pt x="74" y="720"/>
                  </a:lnTo>
                  <a:lnTo>
                    <a:pt x="37" y="830"/>
                  </a:lnTo>
                  <a:lnTo>
                    <a:pt x="19" y="959"/>
                  </a:lnTo>
                  <a:lnTo>
                    <a:pt x="0" y="1070"/>
                  </a:lnTo>
                  <a:lnTo>
                    <a:pt x="0" y="1199"/>
                  </a:lnTo>
                  <a:lnTo>
                    <a:pt x="0" y="1328"/>
                  </a:lnTo>
                  <a:lnTo>
                    <a:pt x="19" y="1439"/>
                  </a:lnTo>
                  <a:lnTo>
                    <a:pt x="55" y="1549"/>
                  </a:lnTo>
                  <a:lnTo>
                    <a:pt x="92" y="1660"/>
                  </a:lnTo>
                  <a:lnTo>
                    <a:pt x="203" y="1844"/>
                  </a:lnTo>
                  <a:lnTo>
                    <a:pt x="350" y="2010"/>
                  </a:lnTo>
                  <a:lnTo>
                    <a:pt x="516" y="2139"/>
                  </a:lnTo>
                  <a:lnTo>
                    <a:pt x="719" y="2250"/>
                  </a:lnTo>
                  <a:lnTo>
                    <a:pt x="830" y="2287"/>
                  </a:lnTo>
                  <a:lnTo>
                    <a:pt x="940" y="2305"/>
                  </a:lnTo>
                  <a:lnTo>
                    <a:pt x="1051" y="2324"/>
                  </a:lnTo>
                  <a:lnTo>
                    <a:pt x="1291" y="2324"/>
                  </a:lnTo>
                  <a:lnTo>
                    <a:pt x="1420" y="2305"/>
                  </a:lnTo>
                  <a:lnTo>
                    <a:pt x="1530" y="2268"/>
                  </a:lnTo>
                  <a:lnTo>
                    <a:pt x="1641" y="2231"/>
                  </a:lnTo>
                  <a:lnTo>
                    <a:pt x="1825" y="2121"/>
                  </a:lnTo>
                  <a:lnTo>
                    <a:pt x="1991" y="1992"/>
                  </a:lnTo>
                  <a:lnTo>
                    <a:pt x="2139" y="1826"/>
                  </a:lnTo>
                  <a:lnTo>
                    <a:pt x="2231" y="1623"/>
                  </a:lnTo>
                  <a:lnTo>
                    <a:pt x="2268" y="1512"/>
                  </a:lnTo>
                  <a:lnTo>
                    <a:pt x="2305" y="1402"/>
                  </a:lnTo>
                  <a:lnTo>
                    <a:pt x="2323" y="1291"/>
                  </a:lnTo>
                  <a:lnTo>
                    <a:pt x="2323" y="1162"/>
                  </a:lnTo>
                  <a:lnTo>
                    <a:pt x="2305" y="1033"/>
                  </a:lnTo>
                  <a:lnTo>
                    <a:pt x="2305" y="922"/>
                  </a:lnTo>
                  <a:lnTo>
                    <a:pt x="2268" y="812"/>
                  </a:lnTo>
                  <a:lnTo>
                    <a:pt x="2231" y="701"/>
                  </a:lnTo>
                  <a:lnTo>
                    <a:pt x="2120" y="517"/>
                  </a:lnTo>
                  <a:lnTo>
                    <a:pt x="1991" y="332"/>
                  </a:lnTo>
                  <a:lnTo>
                    <a:pt x="1825" y="203"/>
                  </a:lnTo>
                  <a:lnTo>
                    <a:pt x="1623" y="93"/>
                  </a:lnTo>
                  <a:lnTo>
                    <a:pt x="1512" y="56"/>
                  </a:lnTo>
                  <a:lnTo>
                    <a:pt x="1401" y="37"/>
                  </a:lnTo>
                  <a:lnTo>
                    <a:pt x="1291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2"/>
            <p:cNvSpPr/>
            <p:nvPr/>
          </p:nvSpPr>
          <p:spPr>
            <a:xfrm>
              <a:off x="5724550" y="1476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849" y="37"/>
                  </a:lnTo>
                  <a:lnTo>
                    <a:pt x="738" y="74"/>
                  </a:lnTo>
                  <a:lnTo>
                    <a:pt x="536" y="166"/>
                  </a:lnTo>
                  <a:lnTo>
                    <a:pt x="370" y="295"/>
                  </a:lnTo>
                  <a:lnTo>
                    <a:pt x="222" y="461"/>
                  </a:lnTo>
                  <a:lnTo>
                    <a:pt x="111" y="646"/>
                  </a:lnTo>
                  <a:lnTo>
                    <a:pt x="38" y="867"/>
                  </a:lnTo>
                  <a:lnTo>
                    <a:pt x="1" y="959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10"/>
                  </a:lnTo>
                  <a:lnTo>
                    <a:pt x="38" y="1420"/>
                  </a:lnTo>
                  <a:lnTo>
                    <a:pt x="75" y="1531"/>
                  </a:lnTo>
                  <a:lnTo>
                    <a:pt x="111" y="1641"/>
                  </a:lnTo>
                  <a:lnTo>
                    <a:pt x="167" y="1734"/>
                  </a:lnTo>
                  <a:lnTo>
                    <a:pt x="314" y="1900"/>
                  </a:lnTo>
                  <a:lnTo>
                    <a:pt x="480" y="2065"/>
                  </a:lnTo>
                  <a:lnTo>
                    <a:pt x="572" y="2121"/>
                  </a:lnTo>
                  <a:lnTo>
                    <a:pt x="665" y="2176"/>
                  </a:lnTo>
                  <a:lnTo>
                    <a:pt x="775" y="2213"/>
                  </a:lnTo>
                  <a:lnTo>
                    <a:pt x="886" y="2250"/>
                  </a:lnTo>
                  <a:lnTo>
                    <a:pt x="996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550" y="2195"/>
                  </a:lnTo>
                  <a:lnTo>
                    <a:pt x="1752" y="2084"/>
                  </a:lnTo>
                  <a:lnTo>
                    <a:pt x="1918" y="1955"/>
                  </a:lnTo>
                  <a:lnTo>
                    <a:pt x="2066" y="1789"/>
                  </a:lnTo>
                  <a:lnTo>
                    <a:pt x="2158" y="1586"/>
                  </a:lnTo>
                  <a:lnTo>
                    <a:pt x="2232" y="1383"/>
                  </a:lnTo>
                  <a:lnTo>
                    <a:pt x="2250" y="1273"/>
                  </a:lnTo>
                  <a:lnTo>
                    <a:pt x="2269" y="1162"/>
                  </a:lnTo>
                  <a:lnTo>
                    <a:pt x="2269" y="1051"/>
                  </a:lnTo>
                  <a:lnTo>
                    <a:pt x="2250" y="941"/>
                  </a:lnTo>
                  <a:lnTo>
                    <a:pt x="2195" y="720"/>
                  </a:lnTo>
                  <a:lnTo>
                    <a:pt x="2084" y="535"/>
                  </a:lnTo>
                  <a:lnTo>
                    <a:pt x="1955" y="369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02" y="37"/>
                  </a:lnTo>
                  <a:lnTo>
                    <a:pt x="1291" y="19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2"/>
            <p:cNvSpPr/>
            <p:nvPr/>
          </p:nvSpPr>
          <p:spPr>
            <a:xfrm>
              <a:off x="5804300" y="1490525"/>
              <a:ext cx="57175" cy="57650"/>
            </a:xfrm>
            <a:custGeom>
              <a:avLst/>
              <a:gdLst/>
              <a:ahLst/>
              <a:cxnLst/>
              <a:rect l="l" t="t" r="r" b="b"/>
              <a:pathLst>
                <a:path w="2287" h="2306" extrusionOk="0">
                  <a:moveTo>
                    <a:pt x="1162" y="1"/>
                  </a:moveTo>
                  <a:lnTo>
                    <a:pt x="1033" y="19"/>
                  </a:lnTo>
                  <a:lnTo>
                    <a:pt x="923" y="37"/>
                  </a:lnTo>
                  <a:lnTo>
                    <a:pt x="812" y="56"/>
                  </a:lnTo>
                  <a:lnTo>
                    <a:pt x="701" y="93"/>
                  </a:lnTo>
                  <a:lnTo>
                    <a:pt x="498" y="203"/>
                  </a:lnTo>
                  <a:lnTo>
                    <a:pt x="333" y="332"/>
                  </a:lnTo>
                  <a:lnTo>
                    <a:pt x="185" y="498"/>
                  </a:lnTo>
                  <a:lnTo>
                    <a:pt x="130" y="591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73"/>
                  </a:lnTo>
                  <a:lnTo>
                    <a:pt x="19" y="1383"/>
                  </a:lnTo>
                  <a:lnTo>
                    <a:pt x="74" y="1586"/>
                  </a:lnTo>
                  <a:lnTo>
                    <a:pt x="185" y="1789"/>
                  </a:lnTo>
                  <a:lnTo>
                    <a:pt x="314" y="1955"/>
                  </a:lnTo>
                  <a:lnTo>
                    <a:pt x="480" y="2084"/>
                  </a:lnTo>
                  <a:lnTo>
                    <a:pt x="664" y="2195"/>
                  </a:lnTo>
                  <a:lnTo>
                    <a:pt x="867" y="2268"/>
                  </a:lnTo>
                  <a:lnTo>
                    <a:pt x="978" y="2287"/>
                  </a:lnTo>
                  <a:lnTo>
                    <a:pt x="1088" y="2305"/>
                  </a:lnTo>
                  <a:lnTo>
                    <a:pt x="1218" y="2305"/>
                  </a:lnTo>
                  <a:lnTo>
                    <a:pt x="1328" y="2287"/>
                  </a:lnTo>
                  <a:lnTo>
                    <a:pt x="1439" y="2268"/>
                  </a:lnTo>
                  <a:lnTo>
                    <a:pt x="1549" y="2232"/>
                  </a:lnTo>
                  <a:lnTo>
                    <a:pt x="1752" y="2121"/>
                  </a:lnTo>
                  <a:lnTo>
                    <a:pt x="1918" y="1992"/>
                  </a:lnTo>
                  <a:lnTo>
                    <a:pt x="2066" y="1826"/>
                  </a:lnTo>
                  <a:lnTo>
                    <a:pt x="2121" y="1734"/>
                  </a:lnTo>
                  <a:lnTo>
                    <a:pt x="2176" y="1642"/>
                  </a:lnTo>
                  <a:lnTo>
                    <a:pt x="2213" y="1531"/>
                  </a:lnTo>
                  <a:lnTo>
                    <a:pt x="2250" y="1420"/>
                  </a:lnTo>
                  <a:lnTo>
                    <a:pt x="2269" y="1310"/>
                  </a:lnTo>
                  <a:lnTo>
                    <a:pt x="2287" y="1181"/>
                  </a:lnTo>
                  <a:lnTo>
                    <a:pt x="2287" y="1070"/>
                  </a:lnTo>
                  <a:lnTo>
                    <a:pt x="2269" y="941"/>
                  </a:lnTo>
                  <a:lnTo>
                    <a:pt x="2232" y="830"/>
                  </a:lnTo>
                  <a:lnTo>
                    <a:pt x="2195" y="738"/>
                  </a:lnTo>
                  <a:lnTo>
                    <a:pt x="2103" y="535"/>
                  </a:lnTo>
                  <a:lnTo>
                    <a:pt x="1973" y="351"/>
                  </a:lnTo>
                  <a:lnTo>
                    <a:pt x="1789" y="222"/>
                  </a:lnTo>
                  <a:lnTo>
                    <a:pt x="1605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19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2"/>
            <p:cNvSpPr/>
            <p:nvPr/>
          </p:nvSpPr>
          <p:spPr>
            <a:xfrm>
              <a:off x="4896675" y="5949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52" y="0"/>
                  </a:moveTo>
                  <a:lnTo>
                    <a:pt x="941" y="19"/>
                  </a:lnTo>
                  <a:lnTo>
                    <a:pt x="738" y="92"/>
                  </a:lnTo>
                  <a:lnTo>
                    <a:pt x="536" y="185"/>
                  </a:lnTo>
                  <a:lnTo>
                    <a:pt x="370" y="314"/>
                  </a:lnTo>
                  <a:lnTo>
                    <a:pt x="222" y="480"/>
                  </a:lnTo>
                  <a:lnTo>
                    <a:pt x="112" y="664"/>
                  </a:lnTo>
                  <a:lnTo>
                    <a:pt x="38" y="885"/>
                  </a:lnTo>
                  <a:lnTo>
                    <a:pt x="19" y="996"/>
                  </a:lnTo>
                  <a:lnTo>
                    <a:pt x="1" y="1106"/>
                  </a:lnTo>
                  <a:lnTo>
                    <a:pt x="19" y="1217"/>
                  </a:lnTo>
                  <a:lnTo>
                    <a:pt x="19" y="1328"/>
                  </a:lnTo>
                  <a:lnTo>
                    <a:pt x="56" y="1438"/>
                  </a:lnTo>
                  <a:lnTo>
                    <a:pt x="93" y="1549"/>
                  </a:lnTo>
                  <a:lnTo>
                    <a:pt x="204" y="1733"/>
                  </a:lnTo>
                  <a:lnTo>
                    <a:pt x="333" y="1918"/>
                  </a:lnTo>
                  <a:lnTo>
                    <a:pt x="499" y="2065"/>
                  </a:lnTo>
                  <a:lnTo>
                    <a:pt x="702" y="2176"/>
                  </a:lnTo>
                  <a:lnTo>
                    <a:pt x="812" y="2213"/>
                  </a:lnTo>
                  <a:lnTo>
                    <a:pt x="923" y="2250"/>
                  </a:lnTo>
                  <a:lnTo>
                    <a:pt x="1033" y="2268"/>
                  </a:lnTo>
                  <a:lnTo>
                    <a:pt x="1255" y="2268"/>
                  </a:lnTo>
                  <a:lnTo>
                    <a:pt x="1365" y="2250"/>
                  </a:lnTo>
                  <a:lnTo>
                    <a:pt x="1568" y="2176"/>
                  </a:lnTo>
                  <a:lnTo>
                    <a:pt x="1771" y="2065"/>
                  </a:lnTo>
                  <a:lnTo>
                    <a:pt x="1937" y="1936"/>
                  </a:lnTo>
                  <a:lnTo>
                    <a:pt x="2066" y="1770"/>
                  </a:lnTo>
                  <a:lnTo>
                    <a:pt x="2177" y="1567"/>
                  </a:lnTo>
                  <a:lnTo>
                    <a:pt x="2250" y="1365"/>
                  </a:lnTo>
                  <a:lnTo>
                    <a:pt x="2269" y="1254"/>
                  </a:lnTo>
                  <a:lnTo>
                    <a:pt x="2269" y="1143"/>
                  </a:lnTo>
                  <a:lnTo>
                    <a:pt x="2269" y="1033"/>
                  </a:lnTo>
                  <a:lnTo>
                    <a:pt x="2250" y="922"/>
                  </a:lnTo>
                  <a:lnTo>
                    <a:pt x="2195" y="719"/>
                  </a:lnTo>
                  <a:lnTo>
                    <a:pt x="2084" y="516"/>
                  </a:lnTo>
                  <a:lnTo>
                    <a:pt x="1955" y="350"/>
                  </a:lnTo>
                  <a:lnTo>
                    <a:pt x="1789" y="203"/>
                  </a:lnTo>
                  <a:lnTo>
                    <a:pt x="1587" y="111"/>
                  </a:lnTo>
                  <a:lnTo>
                    <a:pt x="1384" y="37"/>
                  </a:lnTo>
                  <a:lnTo>
                    <a:pt x="1273" y="19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2"/>
            <p:cNvSpPr/>
            <p:nvPr/>
          </p:nvSpPr>
          <p:spPr>
            <a:xfrm>
              <a:off x="5079675" y="954425"/>
              <a:ext cx="56275" cy="56725"/>
            </a:xfrm>
            <a:custGeom>
              <a:avLst/>
              <a:gdLst/>
              <a:ahLst/>
              <a:cxnLst/>
              <a:rect l="l" t="t" r="r" b="b"/>
              <a:pathLst>
                <a:path w="2251" h="2269" extrusionOk="0">
                  <a:moveTo>
                    <a:pt x="1126" y="1"/>
                  </a:moveTo>
                  <a:lnTo>
                    <a:pt x="1015" y="19"/>
                  </a:lnTo>
                  <a:lnTo>
                    <a:pt x="904" y="38"/>
                  </a:lnTo>
                  <a:lnTo>
                    <a:pt x="812" y="56"/>
                  </a:lnTo>
                  <a:lnTo>
                    <a:pt x="702" y="93"/>
                  </a:lnTo>
                  <a:lnTo>
                    <a:pt x="517" y="204"/>
                  </a:lnTo>
                  <a:lnTo>
                    <a:pt x="351" y="351"/>
                  </a:lnTo>
                  <a:lnTo>
                    <a:pt x="204" y="517"/>
                  </a:lnTo>
                  <a:lnTo>
                    <a:pt x="93" y="702"/>
                  </a:lnTo>
                  <a:lnTo>
                    <a:pt x="56" y="794"/>
                  </a:lnTo>
                  <a:lnTo>
                    <a:pt x="19" y="904"/>
                  </a:lnTo>
                  <a:lnTo>
                    <a:pt x="1" y="1015"/>
                  </a:lnTo>
                  <a:lnTo>
                    <a:pt x="1" y="1126"/>
                  </a:lnTo>
                  <a:lnTo>
                    <a:pt x="1" y="1236"/>
                  </a:lnTo>
                  <a:lnTo>
                    <a:pt x="19" y="1347"/>
                  </a:lnTo>
                  <a:lnTo>
                    <a:pt x="56" y="1458"/>
                  </a:lnTo>
                  <a:lnTo>
                    <a:pt x="93" y="1568"/>
                  </a:lnTo>
                  <a:lnTo>
                    <a:pt x="185" y="1753"/>
                  </a:lnTo>
                  <a:lnTo>
                    <a:pt x="333" y="1919"/>
                  </a:lnTo>
                  <a:lnTo>
                    <a:pt x="499" y="2066"/>
                  </a:lnTo>
                  <a:lnTo>
                    <a:pt x="683" y="2177"/>
                  </a:lnTo>
                  <a:lnTo>
                    <a:pt x="794" y="2214"/>
                  </a:lnTo>
                  <a:lnTo>
                    <a:pt x="904" y="2232"/>
                  </a:lnTo>
                  <a:lnTo>
                    <a:pt x="1015" y="2250"/>
                  </a:lnTo>
                  <a:lnTo>
                    <a:pt x="1126" y="2269"/>
                  </a:lnTo>
                  <a:lnTo>
                    <a:pt x="1236" y="2250"/>
                  </a:lnTo>
                  <a:lnTo>
                    <a:pt x="1347" y="2250"/>
                  </a:lnTo>
                  <a:lnTo>
                    <a:pt x="1439" y="2214"/>
                  </a:lnTo>
                  <a:lnTo>
                    <a:pt x="1550" y="2177"/>
                  </a:lnTo>
                  <a:lnTo>
                    <a:pt x="1734" y="2066"/>
                  </a:lnTo>
                  <a:lnTo>
                    <a:pt x="1918" y="1937"/>
                  </a:lnTo>
                  <a:lnTo>
                    <a:pt x="2047" y="1771"/>
                  </a:lnTo>
                  <a:lnTo>
                    <a:pt x="2158" y="1568"/>
                  </a:lnTo>
                  <a:lnTo>
                    <a:pt x="2195" y="1476"/>
                  </a:lnTo>
                  <a:lnTo>
                    <a:pt x="2232" y="1365"/>
                  </a:lnTo>
                  <a:lnTo>
                    <a:pt x="2250" y="1255"/>
                  </a:lnTo>
                  <a:lnTo>
                    <a:pt x="2250" y="1144"/>
                  </a:lnTo>
                  <a:lnTo>
                    <a:pt x="2250" y="1033"/>
                  </a:lnTo>
                  <a:lnTo>
                    <a:pt x="2232" y="923"/>
                  </a:lnTo>
                  <a:lnTo>
                    <a:pt x="2213" y="812"/>
                  </a:lnTo>
                  <a:lnTo>
                    <a:pt x="2158" y="720"/>
                  </a:lnTo>
                  <a:lnTo>
                    <a:pt x="2066" y="517"/>
                  </a:lnTo>
                  <a:lnTo>
                    <a:pt x="1918" y="351"/>
                  </a:lnTo>
                  <a:lnTo>
                    <a:pt x="1752" y="204"/>
                  </a:lnTo>
                  <a:lnTo>
                    <a:pt x="1568" y="112"/>
                  </a:lnTo>
                  <a:lnTo>
                    <a:pt x="1457" y="56"/>
                  </a:lnTo>
                  <a:lnTo>
                    <a:pt x="1365" y="38"/>
                  </a:lnTo>
                  <a:lnTo>
                    <a:pt x="1255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2"/>
            <p:cNvSpPr/>
            <p:nvPr/>
          </p:nvSpPr>
          <p:spPr>
            <a:xfrm>
              <a:off x="4845525" y="421100"/>
              <a:ext cx="56725" cy="56275"/>
            </a:xfrm>
            <a:custGeom>
              <a:avLst/>
              <a:gdLst/>
              <a:ahLst/>
              <a:cxnLst/>
              <a:rect l="l" t="t" r="r" b="b"/>
              <a:pathLst>
                <a:path w="2269" h="2251" extrusionOk="0">
                  <a:moveTo>
                    <a:pt x="1033" y="1"/>
                  </a:moveTo>
                  <a:lnTo>
                    <a:pt x="922" y="19"/>
                  </a:lnTo>
                  <a:lnTo>
                    <a:pt x="701" y="75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3" y="480"/>
                  </a:lnTo>
                  <a:lnTo>
                    <a:pt x="92" y="683"/>
                  </a:lnTo>
                  <a:lnTo>
                    <a:pt x="37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29"/>
                  </a:lnTo>
                  <a:lnTo>
                    <a:pt x="56" y="1439"/>
                  </a:lnTo>
                  <a:lnTo>
                    <a:pt x="92" y="1550"/>
                  </a:lnTo>
                  <a:lnTo>
                    <a:pt x="203" y="1753"/>
                  </a:lnTo>
                  <a:lnTo>
                    <a:pt x="332" y="1919"/>
                  </a:lnTo>
                  <a:lnTo>
                    <a:pt x="517" y="2066"/>
                  </a:lnTo>
                  <a:lnTo>
                    <a:pt x="719" y="2177"/>
                  </a:lnTo>
                  <a:lnTo>
                    <a:pt x="812" y="2214"/>
                  </a:lnTo>
                  <a:lnTo>
                    <a:pt x="922" y="2232"/>
                  </a:lnTo>
                  <a:lnTo>
                    <a:pt x="1033" y="2250"/>
                  </a:lnTo>
                  <a:lnTo>
                    <a:pt x="1273" y="2250"/>
                  </a:lnTo>
                  <a:lnTo>
                    <a:pt x="1383" y="2232"/>
                  </a:lnTo>
                  <a:lnTo>
                    <a:pt x="1586" y="2158"/>
                  </a:lnTo>
                  <a:lnTo>
                    <a:pt x="1770" y="2048"/>
                  </a:lnTo>
                  <a:lnTo>
                    <a:pt x="1936" y="1900"/>
                  </a:lnTo>
                  <a:lnTo>
                    <a:pt x="2084" y="1734"/>
                  </a:lnTo>
                  <a:lnTo>
                    <a:pt x="2176" y="1550"/>
                  </a:lnTo>
                  <a:lnTo>
                    <a:pt x="2250" y="1329"/>
                  </a:lnTo>
                  <a:lnTo>
                    <a:pt x="2268" y="1236"/>
                  </a:lnTo>
                  <a:lnTo>
                    <a:pt x="2268" y="1107"/>
                  </a:lnTo>
                  <a:lnTo>
                    <a:pt x="2250" y="997"/>
                  </a:lnTo>
                  <a:lnTo>
                    <a:pt x="2231" y="886"/>
                  </a:lnTo>
                  <a:lnTo>
                    <a:pt x="2176" y="683"/>
                  </a:lnTo>
                  <a:lnTo>
                    <a:pt x="2065" y="499"/>
                  </a:lnTo>
                  <a:lnTo>
                    <a:pt x="1918" y="333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2"/>
            <p:cNvSpPr/>
            <p:nvPr/>
          </p:nvSpPr>
          <p:spPr>
            <a:xfrm>
              <a:off x="5499150" y="135685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07" y="0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683" y="111"/>
                  </a:lnTo>
                  <a:lnTo>
                    <a:pt x="480" y="222"/>
                  </a:lnTo>
                  <a:lnTo>
                    <a:pt x="314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71"/>
                  </a:lnTo>
                  <a:lnTo>
                    <a:pt x="332" y="1936"/>
                  </a:lnTo>
                  <a:lnTo>
                    <a:pt x="498" y="2066"/>
                  </a:lnTo>
                  <a:lnTo>
                    <a:pt x="701" y="2176"/>
                  </a:lnTo>
                  <a:lnTo>
                    <a:pt x="904" y="2250"/>
                  </a:lnTo>
                  <a:lnTo>
                    <a:pt x="1015" y="2268"/>
                  </a:lnTo>
                  <a:lnTo>
                    <a:pt x="1236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68" y="2176"/>
                  </a:lnTo>
                  <a:lnTo>
                    <a:pt x="1771" y="2066"/>
                  </a:lnTo>
                  <a:lnTo>
                    <a:pt x="1937" y="1918"/>
                  </a:lnTo>
                  <a:lnTo>
                    <a:pt x="2084" y="1734"/>
                  </a:lnTo>
                  <a:lnTo>
                    <a:pt x="2176" y="1549"/>
                  </a:lnTo>
                  <a:lnTo>
                    <a:pt x="2213" y="1439"/>
                  </a:lnTo>
                  <a:lnTo>
                    <a:pt x="2250" y="1328"/>
                  </a:lnTo>
                  <a:lnTo>
                    <a:pt x="2250" y="1217"/>
                  </a:lnTo>
                  <a:lnTo>
                    <a:pt x="2268" y="1088"/>
                  </a:lnTo>
                  <a:lnTo>
                    <a:pt x="2250" y="978"/>
                  </a:lnTo>
                  <a:lnTo>
                    <a:pt x="2232" y="867"/>
                  </a:lnTo>
                  <a:lnTo>
                    <a:pt x="2158" y="664"/>
                  </a:lnTo>
                  <a:lnTo>
                    <a:pt x="2047" y="480"/>
                  </a:lnTo>
                  <a:lnTo>
                    <a:pt x="1900" y="314"/>
                  </a:lnTo>
                  <a:lnTo>
                    <a:pt x="1734" y="185"/>
                  </a:lnTo>
                  <a:lnTo>
                    <a:pt x="1531" y="74"/>
                  </a:lnTo>
                  <a:lnTo>
                    <a:pt x="1328" y="19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2"/>
            <p:cNvSpPr/>
            <p:nvPr/>
          </p:nvSpPr>
          <p:spPr>
            <a:xfrm>
              <a:off x="5356250" y="1248525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033" y="1"/>
                  </a:moveTo>
                  <a:lnTo>
                    <a:pt x="923" y="19"/>
                  </a:lnTo>
                  <a:lnTo>
                    <a:pt x="701" y="93"/>
                  </a:lnTo>
                  <a:lnTo>
                    <a:pt x="517" y="203"/>
                  </a:lnTo>
                  <a:lnTo>
                    <a:pt x="351" y="332"/>
                  </a:lnTo>
                  <a:lnTo>
                    <a:pt x="204" y="498"/>
                  </a:lnTo>
                  <a:lnTo>
                    <a:pt x="93" y="683"/>
                  </a:lnTo>
                  <a:lnTo>
                    <a:pt x="38" y="904"/>
                  </a:lnTo>
                  <a:lnTo>
                    <a:pt x="19" y="1015"/>
                  </a:lnTo>
                  <a:lnTo>
                    <a:pt x="1" y="1125"/>
                  </a:lnTo>
                  <a:lnTo>
                    <a:pt x="1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4"/>
                  </a:lnTo>
                  <a:lnTo>
                    <a:pt x="333" y="1918"/>
                  </a:lnTo>
                  <a:lnTo>
                    <a:pt x="499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96" y="2250"/>
                  </a:lnTo>
                  <a:lnTo>
                    <a:pt x="1107" y="2268"/>
                  </a:lnTo>
                  <a:lnTo>
                    <a:pt x="1218" y="2268"/>
                  </a:lnTo>
                  <a:lnTo>
                    <a:pt x="1347" y="2250"/>
                  </a:lnTo>
                  <a:lnTo>
                    <a:pt x="1457" y="2213"/>
                  </a:lnTo>
                  <a:lnTo>
                    <a:pt x="1550" y="2176"/>
                  </a:lnTo>
                  <a:lnTo>
                    <a:pt x="1752" y="2066"/>
                  </a:lnTo>
                  <a:lnTo>
                    <a:pt x="1918" y="1937"/>
                  </a:lnTo>
                  <a:lnTo>
                    <a:pt x="2066" y="1752"/>
                  </a:lnTo>
                  <a:lnTo>
                    <a:pt x="2176" y="1568"/>
                  </a:lnTo>
                  <a:lnTo>
                    <a:pt x="2213" y="1457"/>
                  </a:lnTo>
                  <a:lnTo>
                    <a:pt x="2250" y="1346"/>
                  </a:lnTo>
                  <a:lnTo>
                    <a:pt x="2269" y="1236"/>
                  </a:lnTo>
                  <a:lnTo>
                    <a:pt x="2269" y="1107"/>
                  </a:lnTo>
                  <a:lnTo>
                    <a:pt x="2269" y="996"/>
                  </a:lnTo>
                  <a:lnTo>
                    <a:pt x="2250" y="886"/>
                  </a:lnTo>
                  <a:lnTo>
                    <a:pt x="2176" y="683"/>
                  </a:lnTo>
                  <a:lnTo>
                    <a:pt x="2066" y="498"/>
                  </a:lnTo>
                  <a:lnTo>
                    <a:pt x="1918" y="332"/>
                  </a:lnTo>
                  <a:lnTo>
                    <a:pt x="1752" y="185"/>
                  </a:lnTo>
                  <a:lnTo>
                    <a:pt x="1568" y="93"/>
                  </a:lnTo>
                  <a:lnTo>
                    <a:pt x="1365" y="19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2"/>
            <p:cNvSpPr/>
            <p:nvPr/>
          </p:nvSpPr>
          <p:spPr>
            <a:xfrm>
              <a:off x="4794825" y="247325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43" y="1"/>
                  </a:moveTo>
                  <a:lnTo>
                    <a:pt x="1033" y="19"/>
                  </a:lnTo>
                  <a:lnTo>
                    <a:pt x="922" y="19"/>
                  </a:lnTo>
                  <a:lnTo>
                    <a:pt x="719" y="75"/>
                  </a:lnTo>
                  <a:lnTo>
                    <a:pt x="535" y="185"/>
                  </a:lnTo>
                  <a:lnTo>
                    <a:pt x="369" y="314"/>
                  </a:lnTo>
                  <a:lnTo>
                    <a:pt x="221" y="462"/>
                  </a:lnTo>
                  <a:lnTo>
                    <a:pt x="111" y="646"/>
                  </a:lnTo>
                  <a:lnTo>
                    <a:pt x="37" y="849"/>
                  </a:lnTo>
                  <a:lnTo>
                    <a:pt x="19" y="960"/>
                  </a:lnTo>
                  <a:lnTo>
                    <a:pt x="0" y="1070"/>
                  </a:lnTo>
                  <a:lnTo>
                    <a:pt x="0" y="1181"/>
                  </a:lnTo>
                  <a:lnTo>
                    <a:pt x="19" y="1291"/>
                  </a:lnTo>
                  <a:lnTo>
                    <a:pt x="37" y="1384"/>
                  </a:lnTo>
                  <a:lnTo>
                    <a:pt x="74" y="1494"/>
                  </a:lnTo>
                  <a:lnTo>
                    <a:pt x="184" y="1697"/>
                  </a:lnTo>
                  <a:lnTo>
                    <a:pt x="314" y="1863"/>
                  </a:lnTo>
                  <a:lnTo>
                    <a:pt x="479" y="2011"/>
                  </a:lnTo>
                  <a:lnTo>
                    <a:pt x="664" y="2121"/>
                  </a:lnTo>
                  <a:lnTo>
                    <a:pt x="774" y="2158"/>
                  </a:lnTo>
                  <a:lnTo>
                    <a:pt x="867" y="2195"/>
                  </a:lnTo>
                  <a:lnTo>
                    <a:pt x="977" y="2213"/>
                  </a:lnTo>
                  <a:lnTo>
                    <a:pt x="1217" y="2213"/>
                  </a:lnTo>
                  <a:lnTo>
                    <a:pt x="1309" y="2195"/>
                  </a:lnTo>
                  <a:lnTo>
                    <a:pt x="1512" y="2121"/>
                  </a:lnTo>
                  <a:lnTo>
                    <a:pt x="1696" y="2029"/>
                  </a:lnTo>
                  <a:lnTo>
                    <a:pt x="1862" y="1900"/>
                  </a:lnTo>
                  <a:lnTo>
                    <a:pt x="2010" y="1734"/>
                  </a:lnTo>
                  <a:lnTo>
                    <a:pt x="2120" y="1550"/>
                  </a:lnTo>
                  <a:lnTo>
                    <a:pt x="2176" y="1347"/>
                  </a:lnTo>
                  <a:lnTo>
                    <a:pt x="2194" y="1236"/>
                  </a:lnTo>
                  <a:lnTo>
                    <a:pt x="2213" y="1125"/>
                  </a:lnTo>
                  <a:lnTo>
                    <a:pt x="2213" y="1033"/>
                  </a:lnTo>
                  <a:lnTo>
                    <a:pt x="2194" y="923"/>
                  </a:lnTo>
                  <a:lnTo>
                    <a:pt x="2139" y="720"/>
                  </a:lnTo>
                  <a:lnTo>
                    <a:pt x="2028" y="535"/>
                  </a:lnTo>
                  <a:lnTo>
                    <a:pt x="1899" y="370"/>
                  </a:lnTo>
                  <a:lnTo>
                    <a:pt x="1733" y="222"/>
                  </a:lnTo>
                  <a:lnTo>
                    <a:pt x="1567" y="111"/>
                  </a:lnTo>
                  <a:lnTo>
                    <a:pt x="1365" y="38"/>
                  </a:lnTo>
                  <a:lnTo>
                    <a:pt x="1254" y="19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2"/>
            <p:cNvSpPr/>
            <p:nvPr/>
          </p:nvSpPr>
          <p:spPr>
            <a:xfrm>
              <a:off x="5145600" y="1046175"/>
              <a:ext cx="55800" cy="56250"/>
            </a:xfrm>
            <a:custGeom>
              <a:avLst/>
              <a:gdLst/>
              <a:ahLst/>
              <a:cxnLst/>
              <a:rect l="l" t="t" r="r" b="b"/>
              <a:pathLst>
                <a:path w="2232" h="2250" extrusionOk="0">
                  <a:moveTo>
                    <a:pt x="1051" y="0"/>
                  </a:moveTo>
                  <a:lnTo>
                    <a:pt x="941" y="19"/>
                  </a:lnTo>
                  <a:lnTo>
                    <a:pt x="830" y="37"/>
                  </a:lnTo>
                  <a:lnTo>
                    <a:pt x="720" y="74"/>
                  </a:lnTo>
                  <a:lnTo>
                    <a:pt x="535" y="166"/>
                  </a:lnTo>
                  <a:lnTo>
                    <a:pt x="351" y="314"/>
                  </a:lnTo>
                  <a:lnTo>
                    <a:pt x="222" y="480"/>
                  </a:lnTo>
                  <a:lnTo>
                    <a:pt x="93" y="664"/>
                  </a:lnTo>
                  <a:lnTo>
                    <a:pt x="56" y="756"/>
                  </a:lnTo>
                  <a:lnTo>
                    <a:pt x="19" y="867"/>
                  </a:lnTo>
                  <a:lnTo>
                    <a:pt x="1" y="977"/>
                  </a:lnTo>
                  <a:lnTo>
                    <a:pt x="1" y="1088"/>
                  </a:lnTo>
                  <a:lnTo>
                    <a:pt x="1" y="1199"/>
                  </a:lnTo>
                  <a:lnTo>
                    <a:pt x="1" y="1309"/>
                  </a:lnTo>
                  <a:lnTo>
                    <a:pt x="74" y="1512"/>
                  </a:lnTo>
                  <a:lnTo>
                    <a:pt x="166" y="1696"/>
                  </a:lnTo>
                  <a:lnTo>
                    <a:pt x="296" y="1862"/>
                  </a:lnTo>
                  <a:lnTo>
                    <a:pt x="443" y="2010"/>
                  </a:lnTo>
                  <a:lnTo>
                    <a:pt x="627" y="2121"/>
                  </a:lnTo>
                  <a:lnTo>
                    <a:pt x="830" y="2194"/>
                  </a:lnTo>
                  <a:lnTo>
                    <a:pt x="941" y="2231"/>
                  </a:lnTo>
                  <a:lnTo>
                    <a:pt x="1051" y="2231"/>
                  </a:lnTo>
                  <a:lnTo>
                    <a:pt x="1162" y="2250"/>
                  </a:lnTo>
                  <a:lnTo>
                    <a:pt x="1273" y="2231"/>
                  </a:lnTo>
                  <a:lnTo>
                    <a:pt x="1365" y="2213"/>
                  </a:lnTo>
                  <a:lnTo>
                    <a:pt x="1476" y="2176"/>
                  </a:lnTo>
                  <a:lnTo>
                    <a:pt x="1678" y="2084"/>
                  </a:lnTo>
                  <a:lnTo>
                    <a:pt x="1844" y="1955"/>
                  </a:lnTo>
                  <a:lnTo>
                    <a:pt x="1992" y="1789"/>
                  </a:lnTo>
                  <a:lnTo>
                    <a:pt x="2121" y="1604"/>
                  </a:lnTo>
                  <a:lnTo>
                    <a:pt x="2158" y="1512"/>
                  </a:lnTo>
                  <a:lnTo>
                    <a:pt x="2195" y="1401"/>
                  </a:lnTo>
                  <a:lnTo>
                    <a:pt x="2232" y="1291"/>
                  </a:lnTo>
                  <a:lnTo>
                    <a:pt x="2232" y="1180"/>
                  </a:lnTo>
                  <a:lnTo>
                    <a:pt x="2232" y="1070"/>
                  </a:lnTo>
                  <a:lnTo>
                    <a:pt x="2232" y="959"/>
                  </a:lnTo>
                  <a:lnTo>
                    <a:pt x="2195" y="848"/>
                  </a:lnTo>
                  <a:lnTo>
                    <a:pt x="2176" y="738"/>
                  </a:lnTo>
                  <a:lnTo>
                    <a:pt x="2066" y="553"/>
                  </a:lnTo>
                  <a:lnTo>
                    <a:pt x="1937" y="369"/>
                  </a:lnTo>
                  <a:lnTo>
                    <a:pt x="1771" y="221"/>
                  </a:lnTo>
                  <a:lnTo>
                    <a:pt x="1586" y="111"/>
                  </a:lnTo>
                  <a:lnTo>
                    <a:pt x="1494" y="74"/>
                  </a:lnTo>
                  <a:lnTo>
                    <a:pt x="1383" y="37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2"/>
            <p:cNvSpPr/>
            <p:nvPr/>
          </p:nvSpPr>
          <p:spPr>
            <a:xfrm>
              <a:off x="5211525" y="1140650"/>
              <a:ext cx="55325" cy="55350"/>
            </a:xfrm>
            <a:custGeom>
              <a:avLst/>
              <a:gdLst/>
              <a:ahLst/>
              <a:cxnLst/>
              <a:rect l="l" t="t" r="r" b="b"/>
              <a:pathLst>
                <a:path w="2213" h="2214" extrusionOk="0">
                  <a:moveTo>
                    <a:pt x="1106" y="1"/>
                  </a:moveTo>
                  <a:lnTo>
                    <a:pt x="996" y="19"/>
                  </a:lnTo>
                  <a:lnTo>
                    <a:pt x="885" y="38"/>
                  </a:lnTo>
                  <a:lnTo>
                    <a:pt x="682" y="93"/>
                  </a:lnTo>
                  <a:lnTo>
                    <a:pt x="498" y="204"/>
                  </a:lnTo>
                  <a:lnTo>
                    <a:pt x="332" y="333"/>
                  </a:lnTo>
                  <a:lnTo>
                    <a:pt x="203" y="499"/>
                  </a:lnTo>
                  <a:lnTo>
                    <a:pt x="92" y="683"/>
                  </a:lnTo>
                  <a:lnTo>
                    <a:pt x="19" y="886"/>
                  </a:lnTo>
                  <a:lnTo>
                    <a:pt x="0" y="997"/>
                  </a:lnTo>
                  <a:lnTo>
                    <a:pt x="0" y="1107"/>
                  </a:lnTo>
                  <a:lnTo>
                    <a:pt x="0" y="1218"/>
                  </a:lnTo>
                  <a:lnTo>
                    <a:pt x="19" y="1310"/>
                  </a:lnTo>
                  <a:lnTo>
                    <a:pt x="92" y="1513"/>
                  </a:lnTo>
                  <a:lnTo>
                    <a:pt x="185" y="1697"/>
                  </a:lnTo>
                  <a:lnTo>
                    <a:pt x="314" y="1863"/>
                  </a:lnTo>
                  <a:lnTo>
                    <a:pt x="480" y="2011"/>
                  </a:lnTo>
                  <a:lnTo>
                    <a:pt x="664" y="2121"/>
                  </a:lnTo>
                  <a:lnTo>
                    <a:pt x="867" y="2177"/>
                  </a:lnTo>
                  <a:lnTo>
                    <a:pt x="977" y="2195"/>
                  </a:lnTo>
                  <a:lnTo>
                    <a:pt x="1088" y="2214"/>
                  </a:lnTo>
                  <a:lnTo>
                    <a:pt x="1199" y="2214"/>
                  </a:lnTo>
                  <a:lnTo>
                    <a:pt x="1309" y="2195"/>
                  </a:lnTo>
                  <a:lnTo>
                    <a:pt x="1420" y="2158"/>
                  </a:lnTo>
                  <a:lnTo>
                    <a:pt x="1512" y="2121"/>
                  </a:lnTo>
                  <a:lnTo>
                    <a:pt x="1715" y="2029"/>
                  </a:lnTo>
                  <a:lnTo>
                    <a:pt x="1881" y="1882"/>
                  </a:lnTo>
                  <a:lnTo>
                    <a:pt x="2010" y="1716"/>
                  </a:lnTo>
                  <a:lnTo>
                    <a:pt x="2121" y="1513"/>
                  </a:lnTo>
                  <a:lnTo>
                    <a:pt x="2157" y="1421"/>
                  </a:lnTo>
                  <a:lnTo>
                    <a:pt x="2194" y="1310"/>
                  </a:lnTo>
                  <a:lnTo>
                    <a:pt x="2194" y="1199"/>
                  </a:lnTo>
                  <a:lnTo>
                    <a:pt x="2213" y="1089"/>
                  </a:lnTo>
                  <a:lnTo>
                    <a:pt x="2194" y="978"/>
                  </a:lnTo>
                  <a:lnTo>
                    <a:pt x="2176" y="868"/>
                  </a:lnTo>
                  <a:lnTo>
                    <a:pt x="2102" y="665"/>
                  </a:lnTo>
                  <a:lnTo>
                    <a:pt x="2010" y="480"/>
                  </a:lnTo>
                  <a:lnTo>
                    <a:pt x="1862" y="333"/>
                  </a:lnTo>
                  <a:lnTo>
                    <a:pt x="1696" y="185"/>
                  </a:lnTo>
                  <a:lnTo>
                    <a:pt x="1512" y="93"/>
                  </a:lnTo>
                  <a:lnTo>
                    <a:pt x="1309" y="19"/>
                  </a:lnTo>
                  <a:lnTo>
                    <a:pt x="1199" y="19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2"/>
            <p:cNvSpPr/>
            <p:nvPr/>
          </p:nvSpPr>
          <p:spPr>
            <a:xfrm>
              <a:off x="4949225" y="766825"/>
              <a:ext cx="54875" cy="55350"/>
            </a:xfrm>
            <a:custGeom>
              <a:avLst/>
              <a:gdLst/>
              <a:ahLst/>
              <a:cxnLst/>
              <a:rect l="l" t="t" r="r" b="b"/>
              <a:pathLst>
                <a:path w="2195" h="2214" extrusionOk="0">
                  <a:moveTo>
                    <a:pt x="1015" y="1"/>
                  </a:moveTo>
                  <a:lnTo>
                    <a:pt x="904" y="19"/>
                  </a:lnTo>
                  <a:lnTo>
                    <a:pt x="702" y="74"/>
                  </a:lnTo>
                  <a:lnTo>
                    <a:pt x="517" y="185"/>
                  </a:lnTo>
                  <a:lnTo>
                    <a:pt x="351" y="314"/>
                  </a:lnTo>
                  <a:lnTo>
                    <a:pt x="204" y="462"/>
                  </a:lnTo>
                  <a:lnTo>
                    <a:pt x="93" y="646"/>
                  </a:lnTo>
                  <a:lnTo>
                    <a:pt x="19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81"/>
                  </a:lnTo>
                  <a:lnTo>
                    <a:pt x="1" y="1291"/>
                  </a:lnTo>
                  <a:lnTo>
                    <a:pt x="56" y="1494"/>
                  </a:lnTo>
                  <a:lnTo>
                    <a:pt x="167" y="1678"/>
                  </a:lnTo>
                  <a:lnTo>
                    <a:pt x="277" y="1844"/>
                  </a:lnTo>
                  <a:lnTo>
                    <a:pt x="443" y="1992"/>
                  </a:lnTo>
                  <a:lnTo>
                    <a:pt x="628" y="2103"/>
                  </a:lnTo>
                  <a:lnTo>
                    <a:pt x="831" y="2176"/>
                  </a:lnTo>
                  <a:lnTo>
                    <a:pt x="941" y="2195"/>
                  </a:lnTo>
                  <a:lnTo>
                    <a:pt x="1033" y="2213"/>
                  </a:lnTo>
                  <a:lnTo>
                    <a:pt x="1162" y="2213"/>
                  </a:lnTo>
                  <a:lnTo>
                    <a:pt x="1273" y="2195"/>
                  </a:lnTo>
                  <a:lnTo>
                    <a:pt x="1365" y="2176"/>
                  </a:lnTo>
                  <a:lnTo>
                    <a:pt x="1476" y="2139"/>
                  </a:lnTo>
                  <a:lnTo>
                    <a:pt x="1679" y="2047"/>
                  </a:lnTo>
                  <a:lnTo>
                    <a:pt x="1845" y="1900"/>
                  </a:lnTo>
                  <a:lnTo>
                    <a:pt x="1992" y="1734"/>
                  </a:lnTo>
                  <a:lnTo>
                    <a:pt x="2103" y="1549"/>
                  </a:lnTo>
                  <a:lnTo>
                    <a:pt x="2140" y="1439"/>
                  </a:lnTo>
                  <a:lnTo>
                    <a:pt x="2177" y="1347"/>
                  </a:lnTo>
                  <a:lnTo>
                    <a:pt x="2195" y="1236"/>
                  </a:lnTo>
                  <a:lnTo>
                    <a:pt x="2195" y="1125"/>
                  </a:lnTo>
                  <a:lnTo>
                    <a:pt x="2195" y="1015"/>
                  </a:lnTo>
                  <a:lnTo>
                    <a:pt x="2177" y="904"/>
                  </a:lnTo>
                  <a:lnTo>
                    <a:pt x="2121" y="701"/>
                  </a:lnTo>
                  <a:lnTo>
                    <a:pt x="2011" y="517"/>
                  </a:lnTo>
                  <a:lnTo>
                    <a:pt x="1882" y="351"/>
                  </a:lnTo>
                  <a:lnTo>
                    <a:pt x="1716" y="203"/>
                  </a:lnTo>
                  <a:lnTo>
                    <a:pt x="1531" y="111"/>
                  </a:lnTo>
                  <a:lnTo>
                    <a:pt x="1328" y="37"/>
                  </a:lnTo>
                  <a:lnTo>
                    <a:pt x="1236" y="1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2"/>
            <p:cNvSpPr/>
            <p:nvPr/>
          </p:nvSpPr>
          <p:spPr>
            <a:xfrm>
              <a:off x="5014225" y="860400"/>
              <a:ext cx="56275" cy="56275"/>
            </a:xfrm>
            <a:custGeom>
              <a:avLst/>
              <a:gdLst/>
              <a:ahLst/>
              <a:cxnLst/>
              <a:rect l="l" t="t" r="r" b="b"/>
              <a:pathLst>
                <a:path w="2251" h="2251" extrusionOk="0">
                  <a:moveTo>
                    <a:pt x="1125" y="1"/>
                  </a:moveTo>
                  <a:lnTo>
                    <a:pt x="996" y="19"/>
                  </a:lnTo>
                  <a:lnTo>
                    <a:pt x="886" y="37"/>
                  </a:lnTo>
                  <a:lnTo>
                    <a:pt x="793" y="56"/>
                  </a:lnTo>
                  <a:lnTo>
                    <a:pt x="683" y="111"/>
                  </a:lnTo>
                  <a:lnTo>
                    <a:pt x="498" y="203"/>
                  </a:lnTo>
                  <a:lnTo>
                    <a:pt x="333" y="351"/>
                  </a:lnTo>
                  <a:lnTo>
                    <a:pt x="185" y="517"/>
                  </a:lnTo>
                  <a:lnTo>
                    <a:pt x="74" y="720"/>
                  </a:lnTo>
                  <a:lnTo>
                    <a:pt x="38" y="812"/>
                  </a:lnTo>
                  <a:lnTo>
                    <a:pt x="19" y="922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" y="1254"/>
                  </a:lnTo>
                  <a:lnTo>
                    <a:pt x="19" y="1365"/>
                  </a:lnTo>
                  <a:lnTo>
                    <a:pt x="93" y="1568"/>
                  </a:lnTo>
                  <a:lnTo>
                    <a:pt x="203" y="1752"/>
                  </a:lnTo>
                  <a:lnTo>
                    <a:pt x="333" y="1918"/>
                  </a:lnTo>
                  <a:lnTo>
                    <a:pt x="498" y="2047"/>
                  </a:lnTo>
                  <a:lnTo>
                    <a:pt x="683" y="2158"/>
                  </a:lnTo>
                  <a:lnTo>
                    <a:pt x="886" y="2232"/>
                  </a:lnTo>
                  <a:lnTo>
                    <a:pt x="978" y="2250"/>
                  </a:lnTo>
                  <a:lnTo>
                    <a:pt x="1199" y="2250"/>
                  </a:lnTo>
                  <a:lnTo>
                    <a:pt x="1310" y="2232"/>
                  </a:lnTo>
                  <a:lnTo>
                    <a:pt x="1420" y="2213"/>
                  </a:lnTo>
                  <a:lnTo>
                    <a:pt x="1531" y="2176"/>
                  </a:lnTo>
                  <a:lnTo>
                    <a:pt x="1715" y="2066"/>
                  </a:lnTo>
                  <a:lnTo>
                    <a:pt x="1900" y="1937"/>
                  </a:lnTo>
                  <a:lnTo>
                    <a:pt x="2029" y="1771"/>
                  </a:lnTo>
                  <a:lnTo>
                    <a:pt x="2139" y="1568"/>
                  </a:lnTo>
                  <a:lnTo>
                    <a:pt x="2176" y="1476"/>
                  </a:lnTo>
                  <a:lnTo>
                    <a:pt x="2213" y="1365"/>
                  </a:lnTo>
                  <a:lnTo>
                    <a:pt x="2232" y="1254"/>
                  </a:lnTo>
                  <a:lnTo>
                    <a:pt x="2250" y="1144"/>
                  </a:lnTo>
                  <a:lnTo>
                    <a:pt x="2232" y="1033"/>
                  </a:lnTo>
                  <a:lnTo>
                    <a:pt x="2213" y="922"/>
                  </a:lnTo>
                  <a:lnTo>
                    <a:pt x="2195" y="812"/>
                  </a:lnTo>
                  <a:lnTo>
                    <a:pt x="2158" y="720"/>
                  </a:lnTo>
                  <a:lnTo>
                    <a:pt x="2047" y="517"/>
                  </a:lnTo>
                  <a:lnTo>
                    <a:pt x="1900" y="351"/>
                  </a:lnTo>
                  <a:lnTo>
                    <a:pt x="1734" y="203"/>
                  </a:lnTo>
                  <a:lnTo>
                    <a:pt x="1549" y="93"/>
                  </a:lnTo>
                  <a:lnTo>
                    <a:pt x="1439" y="56"/>
                  </a:lnTo>
                  <a:lnTo>
                    <a:pt x="1347" y="37"/>
                  </a:lnTo>
                  <a:lnTo>
                    <a:pt x="1236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2"/>
            <p:cNvSpPr/>
            <p:nvPr/>
          </p:nvSpPr>
          <p:spPr>
            <a:xfrm>
              <a:off x="5645275" y="1462875"/>
              <a:ext cx="55350" cy="55800"/>
            </a:xfrm>
            <a:custGeom>
              <a:avLst/>
              <a:gdLst/>
              <a:ahLst/>
              <a:cxnLst/>
              <a:rect l="l" t="t" r="r" b="b"/>
              <a:pathLst>
                <a:path w="2214" h="2232" extrusionOk="0">
                  <a:moveTo>
                    <a:pt x="1125" y="0"/>
                  </a:moveTo>
                  <a:lnTo>
                    <a:pt x="1015" y="19"/>
                  </a:lnTo>
                  <a:lnTo>
                    <a:pt x="904" y="37"/>
                  </a:lnTo>
                  <a:lnTo>
                    <a:pt x="793" y="56"/>
                  </a:lnTo>
                  <a:lnTo>
                    <a:pt x="683" y="92"/>
                  </a:lnTo>
                  <a:lnTo>
                    <a:pt x="498" y="203"/>
                  </a:lnTo>
                  <a:lnTo>
                    <a:pt x="332" y="351"/>
                  </a:lnTo>
                  <a:lnTo>
                    <a:pt x="185" y="517"/>
                  </a:lnTo>
                  <a:lnTo>
                    <a:pt x="74" y="701"/>
                  </a:lnTo>
                  <a:lnTo>
                    <a:pt x="37" y="812"/>
                  </a:lnTo>
                  <a:lnTo>
                    <a:pt x="19" y="922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0" y="1236"/>
                  </a:lnTo>
                  <a:lnTo>
                    <a:pt x="19" y="1346"/>
                  </a:lnTo>
                  <a:lnTo>
                    <a:pt x="93" y="1549"/>
                  </a:lnTo>
                  <a:lnTo>
                    <a:pt x="185" y="1733"/>
                  </a:lnTo>
                  <a:lnTo>
                    <a:pt x="332" y="1899"/>
                  </a:lnTo>
                  <a:lnTo>
                    <a:pt x="498" y="2028"/>
                  </a:lnTo>
                  <a:lnTo>
                    <a:pt x="683" y="2139"/>
                  </a:lnTo>
                  <a:lnTo>
                    <a:pt x="885" y="2194"/>
                  </a:lnTo>
                  <a:lnTo>
                    <a:pt x="978" y="2213"/>
                  </a:lnTo>
                  <a:lnTo>
                    <a:pt x="1088" y="2231"/>
                  </a:lnTo>
                  <a:lnTo>
                    <a:pt x="1199" y="2231"/>
                  </a:lnTo>
                  <a:lnTo>
                    <a:pt x="1310" y="2213"/>
                  </a:lnTo>
                  <a:lnTo>
                    <a:pt x="1420" y="2176"/>
                  </a:lnTo>
                  <a:lnTo>
                    <a:pt x="1531" y="2139"/>
                  </a:lnTo>
                  <a:lnTo>
                    <a:pt x="1715" y="2028"/>
                  </a:lnTo>
                  <a:lnTo>
                    <a:pt x="1881" y="1899"/>
                  </a:lnTo>
                  <a:lnTo>
                    <a:pt x="2029" y="1733"/>
                  </a:lnTo>
                  <a:lnTo>
                    <a:pt x="2121" y="1531"/>
                  </a:lnTo>
                  <a:lnTo>
                    <a:pt x="2176" y="1438"/>
                  </a:lnTo>
                  <a:lnTo>
                    <a:pt x="2195" y="1328"/>
                  </a:lnTo>
                  <a:lnTo>
                    <a:pt x="2213" y="1217"/>
                  </a:lnTo>
                  <a:lnTo>
                    <a:pt x="2213" y="1107"/>
                  </a:lnTo>
                  <a:lnTo>
                    <a:pt x="2213" y="996"/>
                  </a:lnTo>
                  <a:lnTo>
                    <a:pt x="2195" y="885"/>
                  </a:lnTo>
                  <a:lnTo>
                    <a:pt x="2121" y="682"/>
                  </a:lnTo>
                  <a:lnTo>
                    <a:pt x="2010" y="498"/>
                  </a:lnTo>
                  <a:lnTo>
                    <a:pt x="1881" y="332"/>
                  </a:lnTo>
                  <a:lnTo>
                    <a:pt x="1715" y="203"/>
                  </a:lnTo>
                  <a:lnTo>
                    <a:pt x="1531" y="92"/>
                  </a:lnTo>
                  <a:lnTo>
                    <a:pt x="1328" y="37"/>
                  </a:lnTo>
                  <a:lnTo>
                    <a:pt x="1217" y="19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2"/>
            <p:cNvSpPr/>
            <p:nvPr/>
          </p:nvSpPr>
          <p:spPr>
            <a:xfrm>
              <a:off x="5420800" y="1344400"/>
              <a:ext cx="53475" cy="53500"/>
            </a:xfrm>
            <a:custGeom>
              <a:avLst/>
              <a:gdLst/>
              <a:ahLst/>
              <a:cxnLst/>
              <a:rect l="l" t="t" r="r" b="b"/>
              <a:pathLst>
                <a:path w="2139" h="2140" extrusionOk="0">
                  <a:moveTo>
                    <a:pt x="1033" y="1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2"/>
                  </a:lnTo>
                  <a:lnTo>
                    <a:pt x="74" y="646"/>
                  </a:lnTo>
                  <a:lnTo>
                    <a:pt x="19" y="849"/>
                  </a:lnTo>
                  <a:lnTo>
                    <a:pt x="0" y="1052"/>
                  </a:lnTo>
                  <a:lnTo>
                    <a:pt x="0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26"/>
                  </a:lnTo>
                  <a:lnTo>
                    <a:pt x="461" y="1955"/>
                  </a:lnTo>
                  <a:lnTo>
                    <a:pt x="645" y="2047"/>
                  </a:lnTo>
                  <a:lnTo>
                    <a:pt x="848" y="2121"/>
                  </a:lnTo>
                  <a:lnTo>
                    <a:pt x="959" y="2121"/>
                  </a:lnTo>
                  <a:lnTo>
                    <a:pt x="1069" y="2139"/>
                  </a:lnTo>
                  <a:lnTo>
                    <a:pt x="1180" y="2121"/>
                  </a:lnTo>
                  <a:lnTo>
                    <a:pt x="1291" y="2103"/>
                  </a:lnTo>
                  <a:lnTo>
                    <a:pt x="1494" y="2047"/>
                  </a:lnTo>
                  <a:lnTo>
                    <a:pt x="1678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5" y="1476"/>
                  </a:lnTo>
                  <a:lnTo>
                    <a:pt x="2120" y="1273"/>
                  </a:lnTo>
                  <a:lnTo>
                    <a:pt x="2139" y="1162"/>
                  </a:lnTo>
                  <a:lnTo>
                    <a:pt x="2139" y="1052"/>
                  </a:lnTo>
                  <a:lnTo>
                    <a:pt x="2139" y="923"/>
                  </a:lnTo>
                  <a:lnTo>
                    <a:pt x="2120" y="830"/>
                  </a:lnTo>
                  <a:lnTo>
                    <a:pt x="2047" y="628"/>
                  </a:lnTo>
                  <a:lnTo>
                    <a:pt x="1936" y="443"/>
                  </a:lnTo>
                  <a:lnTo>
                    <a:pt x="1807" y="277"/>
                  </a:lnTo>
                  <a:lnTo>
                    <a:pt x="1641" y="148"/>
                  </a:lnTo>
                  <a:lnTo>
                    <a:pt x="1457" y="5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2"/>
            <p:cNvSpPr/>
            <p:nvPr/>
          </p:nvSpPr>
          <p:spPr>
            <a:xfrm>
              <a:off x="6268475" y="1658325"/>
              <a:ext cx="53050" cy="53025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89" y="0"/>
                  </a:moveTo>
                  <a:lnTo>
                    <a:pt x="867" y="18"/>
                  </a:lnTo>
                  <a:lnTo>
                    <a:pt x="665" y="74"/>
                  </a:lnTo>
                  <a:lnTo>
                    <a:pt x="480" y="166"/>
                  </a:lnTo>
                  <a:lnTo>
                    <a:pt x="314" y="295"/>
                  </a:lnTo>
                  <a:lnTo>
                    <a:pt x="185" y="461"/>
                  </a:lnTo>
                  <a:lnTo>
                    <a:pt x="93" y="627"/>
                  </a:lnTo>
                  <a:lnTo>
                    <a:pt x="19" y="830"/>
                  </a:lnTo>
                  <a:lnTo>
                    <a:pt x="1" y="1051"/>
                  </a:lnTo>
                  <a:lnTo>
                    <a:pt x="19" y="1272"/>
                  </a:lnTo>
                  <a:lnTo>
                    <a:pt x="75" y="1475"/>
                  </a:lnTo>
                  <a:lnTo>
                    <a:pt x="167" y="1659"/>
                  </a:lnTo>
                  <a:lnTo>
                    <a:pt x="296" y="1807"/>
                  </a:lnTo>
                  <a:lnTo>
                    <a:pt x="443" y="1936"/>
                  </a:lnTo>
                  <a:lnTo>
                    <a:pt x="628" y="2028"/>
                  </a:lnTo>
                  <a:lnTo>
                    <a:pt x="812" y="2102"/>
                  </a:lnTo>
                  <a:lnTo>
                    <a:pt x="1033" y="2120"/>
                  </a:lnTo>
                  <a:lnTo>
                    <a:pt x="1255" y="2102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5"/>
                  </a:lnTo>
                  <a:lnTo>
                    <a:pt x="1937" y="1678"/>
                  </a:lnTo>
                  <a:lnTo>
                    <a:pt x="2029" y="1494"/>
                  </a:lnTo>
                  <a:lnTo>
                    <a:pt x="2103" y="1291"/>
                  </a:lnTo>
                  <a:lnTo>
                    <a:pt x="2121" y="1069"/>
                  </a:lnTo>
                  <a:lnTo>
                    <a:pt x="2103" y="848"/>
                  </a:lnTo>
                  <a:lnTo>
                    <a:pt x="2047" y="645"/>
                  </a:lnTo>
                  <a:lnTo>
                    <a:pt x="1955" y="479"/>
                  </a:lnTo>
                  <a:lnTo>
                    <a:pt x="1826" y="314"/>
                  </a:lnTo>
                  <a:lnTo>
                    <a:pt x="1679" y="184"/>
                  </a:lnTo>
                  <a:lnTo>
                    <a:pt x="1494" y="92"/>
                  </a:lnTo>
                  <a:lnTo>
                    <a:pt x="1310" y="3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2"/>
            <p:cNvSpPr/>
            <p:nvPr/>
          </p:nvSpPr>
          <p:spPr>
            <a:xfrm>
              <a:off x="5278350" y="1236075"/>
              <a:ext cx="53050" cy="53050"/>
            </a:xfrm>
            <a:custGeom>
              <a:avLst/>
              <a:gdLst/>
              <a:ahLst/>
              <a:cxnLst/>
              <a:rect l="l" t="t" r="r" b="b"/>
              <a:pathLst>
                <a:path w="2122" h="2122" extrusionOk="0">
                  <a:moveTo>
                    <a:pt x="1052" y="1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67" y="443"/>
                  </a:lnTo>
                  <a:lnTo>
                    <a:pt x="74" y="628"/>
                  </a:lnTo>
                  <a:lnTo>
                    <a:pt x="19" y="830"/>
                  </a:lnTo>
                  <a:lnTo>
                    <a:pt x="1" y="1052"/>
                  </a:lnTo>
                  <a:lnTo>
                    <a:pt x="1" y="116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7" y="1660"/>
                  </a:lnTo>
                  <a:lnTo>
                    <a:pt x="296" y="1808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03"/>
                  </a:lnTo>
                  <a:lnTo>
                    <a:pt x="959" y="2121"/>
                  </a:lnTo>
                  <a:lnTo>
                    <a:pt x="1181" y="2121"/>
                  </a:lnTo>
                  <a:lnTo>
                    <a:pt x="1291" y="2103"/>
                  </a:lnTo>
                  <a:lnTo>
                    <a:pt x="1494" y="2029"/>
                  </a:lnTo>
                  <a:lnTo>
                    <a:pt x="1679" y="1937"/>
                  </a:lnTo>
                  <a:lnTo>
                    <a:pt x="1826" y="1789"/>
                  </a:lnTo>
                  <a:lnTo>
                    <a:pt x="1955" y="1642"/>
                  </a:lnTo>
                  <a:lnTo>
                    <a:pt x="2047" y="1457"/>
                  </a:lnTo>
                  <a:lnTo>
                    <a:pt x="2103" y="1236"/>
                  </a:lnTo>
                  <a:lnTo>
                    <a:pt x="2121" y="1125"/>
                  </a:lnTo>
                  <a:lnTo>
                    <a:pt x="2121" y="1015"/>
                  </a:lnTo>
                  <a:lnTo>
                    <a:pt x="2084" y="812"/>
                  </a:lnTo>
                  <a:lnTo>
                    <a:pt x="2029" y="609"/>
                  </a:lnTo>
                  <a:lnTo>
                    <a:pt x="1937" y="425"/>
                  </a:lnTo>
                  <a:lnTo>
                    <a:pt x="1789" y="277"/>
                  </a:lnTo>
                  <a:lnTo>
                    <a:pt x="1642" y="167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2"/>
            <p:cNvSpPr/>
            <p:nvPr/>
          </p:nvSpPr>
          <p:spPr>
            <a:xfrm>
              <a:off x="5872075" y="1587325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959" y="1"/>
                  </a:moveTo>
                  <a:lnTo>
                    <a:pt x="848" y="19"/>
                  </a:lnTo>
                  <a:lnTo>
                    <a:pt x="645" y="74"/>
                  </a:lnTo>
                  <a:lnTo>
                    <a:pt x="461" y="167"/>
                  </a:lnTo>
                  <a:lnTo>
                    <a:pt x="313" y="296"/>
                  </a:lnTo>
                  <a:lnTo>
                    <a:pt x="184" y="462"/>
                  </a:lnTo>
                  <a:lnTo>
                    <a:pt x="74" y="627"/>
                  </a:lnTo>
                  <a:lnTo>
                    <a:pt x="18" y="849"/>
                  </a:lnTo>
                  <a:lnTo>
                    <a:pt x="0" y="959"/>
                  </a:lnTo>
                  <a:lnTo>
                    <a:pt x="0" y="1070"/>
                  </a:lnTo>
                  <a:lnTo>
                    <a:pt x="18" y="1273"/>
                  </a:lnTo>
                  <a:lnTo>
                    <a:pt x="92" y="1476"/>
                  </a:lnTo>
                  <a:lnTo>
                    <a:pt x="184" y="1660"/>
                  </a:lnTo>
                  <a:lnTo>
                    <a:pt x="313" y="1808"/>
                  </a:lnTo>
                  <a:lnTo>
                    <a:pt x="461" y="1937"/>
                  </a:lnTo>
                  <a:lnTo>
                    <a:pt x="645" y="2029"/>
                  </a:lnTo>
                  <a:lnTo>
                    <a:pt x="830" y="2084"/>
                  </a:lnTo>
                  <a:lnTo>
                    <a:pt x="1051" y="2103"/>
                  </a:lnTo>
                  <a:lnTo>
                    <a:pt x="1272" y="2084"/>
                  </a:lnTo>
                  <a:lnTo>
                    <a:pt x="1475" y="2029"/>
                  </a:lnTo>
                  <a:lnTo>
                    <a:pt x="1641" y="1918"/>
                  </a:lnTo>
                  <a:lnTo>
                    <a:pt x="1807" y="1808"/>
                  </a:lnTo>
                  <a:lnTo>
                    <a:pt x="1918" y="1642"/>
                  </a:lnTo>
                  <a:lnTo>
                    <a:pt x="2010" y="1476"/>
                  </a:lnTo>
                  <a:lnTo>
                    <a:pt x="2084" y="1273"/>
                  </a:lnTo>
                  <a:lnTo>
                    <a:pt x="2102" y="1070"/>
                  </a:lnTo>
                  <a:lnTo>
                    <a:pt x="2084" y="849"/>
                  </a:lnTo>
                  <a:lnTo>
                    <a:pt x="2028" y="646"/>
                  </a:lnTo>
                  <a:lnTo>
                    <a:pt x="1936" y="462"/>
                  </a:lnTo>
                  <a:lnTo>
                    <a:pt x="1807" y="314"/>
                  </a:lnTo>
                  <a:lnTo>
                    <a:pt x="165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2"/>
            <p:cNvSpPr/>
            <p:nvPr/>
          </p:nvSpPr>
          <p:spPr>
            <a:xfrm>
              <a:off x="5951800" y="1601150"/>
              <a:ext cx="53050" cy="53500"/>
            </a:xfrm>
            <a:custGeom>
              <a:avLst/>
              <a:gdLst/>
              <a:ahLst/>
              <a:cxnLst/>
              <a:rect l="l" t="t" r="r" b="b"/>
              <a:pathLst>
                <a:path w="2122" h="2140" extrusionOk="0">
                  <a:moveTo>
                    <a:pt x="978" y="1"/>
                  </a:moveTo>
                  <a:lnTo>
                    <a:pt x="867" y="19"/>
                  </a:lnTo>
                  <a:lnTo>
                    <a:pt x="646" y="74"/>
                  </a:lnTo>
                  <a:lnTo>
                    <a:pt x="462" y="167"/>
                  </a:lnTo>
                  <a:lnTo>
                    <a:pt x="314" y="296"/>
                  </a:lnTo>
                  <a:lnTo>
                    <a:pt x="167" y="462"/>
                  </a:lnTo>
                  <a:lnTo>
                    <a:pt x="75" y="646"/>
                  </a:lnTo>
                  <a:lnTo>
                    <a:pt x="19" y="849"/>
                  </a:lnTo>
                  <a:lnTo>
                    <a:pt x="1" y="960"/>
                  </a:lnTo>
                  <a:lnTo>
                    <a:pt x="1" y="1070"/>
                  </a:lnTo>
                  <a:lnTo>
                    <a:pt x="19" y="1291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43" y="1955"/>
                  </a:lnTo>
                  <a:lnTo>
                    <a:pt x="628" y="2047"/>
                  </a:lnTo>
                  <a:lnTo>
                    <a:pt x="812" y="2103"/>
                  </a:lnTo>
                  <a:lnTo>
                    <a:pt x="1033" y="2140"/>
                  </a:lnTo>
                  <a:lnTo>
                    <a:pt x="1144" y="2121"/>
                  </a:lnTo>
                  <a:lnTo>
                    <a:pt x="1255" y="2121"/>
                  </a:lnTo>
                  <a:lnTo>
                    <a:pt x="1457" y="2047"/>
                  </a:lnTo>
                  <a:lnTo>
                    <a:pt x="1642" y="1955"/>
                  </a:lnTo>
                  <a:lnTo>
                    <a:pt x="1808" y="1826"/>
                  </a:lnTo>
                  <a:lnTo>
                    <a:pt x="1937" y="1679"/>
                  </a:lnTo>
                  <a:lnTo>
                    <a:pt x="2047" y="1494"/>
                  </a:lnTo>
                  <a:lnTo>
                    <a:pt x="2103" y="1291"/>
                  </a:lnTo>
                  <a:lnTo>
                    <a:pt x="2121" y="1181"/>
                  </a:lnTo>
                  <a:lnTo>
                    <a:pt x="2121" y="1070"/>
                  </a:lnTo>
                  <a:lnTo>
                    <a:pt x="2103" y="849"/>
                  </a:lnTo>
                  <a:lnTo>
                    <a:pt x="2047" y="646"/>
                  </a:lnTo>
                  <a:lnTo>
                    <a:pt x="1955" y="462"/>
                  </a:lnTo>
                  <a:lnTo>
                    <a:pt x="1826" y="314"/>
                  </a:lnTo>
                  <a:lnTo>
                    <a:pt x="1679" y="185"/>
                  </a:lnTo>
                  <a:lnTo>
                    <a:pt x="1494" y="93"/>
                  </a:lnTo>
                  <a:lnTo>
                    <a:pt x="1291" y="1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2"/>
            <p:cNvSpPr/>
            <p:nvPr/>
          </p:nvSpPr>
          <p:spPr>
            <a:xfrm>
              <a:off x="4884700" y="673725"/>
              <a:ext cx="52575" cy="53025"/>
            </a:xfrm>
            <a:custGeom>
              <a:avLst/>
              <a:gdLst/>
              <a:ahLst/>
              <a:cxnLst/>
              <a:rect l="l" t="t" r="r" b="b"/>
              <a:pathLst>
                <a:path w="2103" h="2121" extrusionOk="0">
                  <a:moveTo>
                    <a:pt x="1033" y="0"/>
                  </a:moveTo>
                  <a:lnTo>
                    <a:pt x="812" y="37"/>
                  </a:lnTo>
                  <a:lnTo>
                    <a:pt x="609" y="92"/>
                  </a:lnTo>
                  <a:lnTo>
                    <a:pt x="443" y="184"/>
                  </a:lnTo>
                  <a:lnTo>
                    <a:pt x="296" y="314"/>
                  </a:lnTo>
                  <a:lnTo>
                    <a:pt x="166" y="461"/>
                  </a:lnTo>
                  <a:lnTo>
                    <a:pt x="74" y="645"/>
                  </a:lnTo>
                  <a:lnTo>
                    <a:pt x="19" y="848"/>
                  </a:lnTo>
                  <a:lnTo>
                    <a:pt x="1" y="1051"/>
                  </a:lnTo>
                  <a:lnTo>
                    <a:pt x="19" y="1291"/>
                  </a:lnTo>
                  <a:lnTo>
                    <a:pt x="74" y="1494"/>
                  </a:lnTo>
                  <a:lnTo>
                    <a:pt x="166" y="1660"/>
                  </a:lnTo>
                  <a:lnTo>
                    <a:pt x="296" y="1825"/>
                  </a:lnTo>
                  <a:lnTo>
                    <a:pt x="461" y="1955"/>
                  </a:lnTo>
                  <a:lnTo>
                    <a:pt x="646" y="2047"/>
                  </a:lnTo>
                  <a:lnTo>
                    <a:pt x="849" y="2102"/>
                  </a:lnTo>
                  <a:lnTo>
                    <a:pt x="1070" y="2120"/>
                  </a:lnTo>
                  <a:lnTo>
                    <a:pt x="1291" y="2102"/>
                  </a:lnTo>
                  <a:lnTo>
                    <a:pt x="1476" y="2028"/>
                  </a:lnTo>
                  <a:lnTo>
                    <a:pt x="1660" y="1936"/>
                  </a:lnTo>
                  <a:lnTo>
                    <a:pt x="1807" y="1807"/>
                  </a:lnTo>
                  <a:lnTo>
                    <a:pt x="1937" y="1660"/>
                  </a:lnTo>
                  <a:lnTo>
                    <a:pt x="2029" y="1475"/>
                  </a:lnTo>
                  <a:lnTo>
                    <a:pt x="2084" y="1291"/>
                  </a:lnTo>
                  <a:lnTo>
                    <a:pt x="2102" y="1070"/>
                  </a:lnTo>
                  <a:lnTo>
                    <a:pt x="2084" y="848"/>
                  </a:lnTo>
                  <a:lnTo>
                    <a:pt x="2029" y="645"/>
                  </a:lnTo>
                  <a:lnTo>
                    <a:pt x="1937" y="461"/>
                  </a:lnTo>
                  <a:lnTo>
                    <a:pt x="1789" y="295"/>
                  </a:lnTo>
                  <a:lnTo>
                    <a:pt x="1642" y="184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2"/>
            <p:cNvSpPr/>
            <p:nvPr/>
          </p:nvSpPr>
          <p:spPr>
            <a:xfrm>
              <a:off x="4781900" y="328450"/>
              <a:ext cx="52575" cy="53050"/>
            </a:xfrm>
            <a:custGeom>
              <a:avLst/>
              <a:gdLst/>
              <a:ahLst/>
              <a:cxnLst/>
              <a:rect l="l" t="t" r="r" b="b"/>
              <a:pathLst>
                <a:path w="2103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83" y="75"/>
                  </a:lnTo>
                  <a:lnTo>
                    <a:pt x="480" y="167"/>
                  </a:lnTo>
                  <a:lnTo>
                    <a:pt x="333" y="277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9" y="1255"/>
                  </a:lnTo>
                  <a:lnTo>
                    <a:pt x="56" y="1458"/>
                  </a:lnTo>
                  <a:lnTo>
                    <a:pt x="148" y="1642"/>
                  </a:lnTo>
                  <a:lnTo>
                    <a:pt x="277" y="1789"/>
                  </a:lnTo>
                  <a:lnTo>
                    <a:pt x="425" y="1918"/>
                  </a:lnTo>
                  <a:lnTo>
                    <a:pt x="591" y="2029"/>
                  </a:lnTo>
                  <a:lnTo>
                    <a:pt x="794" y="2084"/>
                  </a:lnTo>
                  <a:lnTo>
                    <a:pt x="996" y="2121"/>
                  </a:lnTo>
                  <a:lnTo>
                    <a:pt x="1218" y="2103"/>
                  </a:lnTo>
                  <a:lnTo>
                    <a:pt x="1439" y="2048"/>
                  </a:lnTo>
                  <a:lnTo>
                    <a:pt x="1623" y="1974"/>
                  </a:lnTo>
                  <a:lnTo>
                    <a:pt x="1789" y="1845"/>
                  </a:lnTo>
                  <a:lnTo>
                    <a:pt x="1918" y="1697"/>
                  </a:lnTo>
                  <a:lnTo>
                    <a:pt x="2011" y="1513"/>
                  </a:lnTo>
                  <a:lnTo>
                    <a:pt x="2084" y="1310"/>
                  </a:lnTo>
                  <a:lnTo>
                    <a:pt x="2103" y="1199"/>
                  </a:lnTo>
                  <a:lnTo>
                    <a:pt x="2103" y="1089"/>
                  </a:lnTo>
                  <a:lnTo>
                    <a:pt x="2103" y="867"/>
                  </a:lnTo>
                  <a:lnTo>
                    <a:pt x="2047" y="665"/>
                  </a:lnTo>
                  <a:lnTo>
                    <a:pt x="1955" y="499"/>
                  </a:lnTo>
                  <a:lnTo>
                    <a:pt x="1826" y="333"/>
                  </a:lnTo>
                  <a:lnTo>
                    <a:pt x="1679" y="204"/>
                  </a:lnTo>
                  <a:lnTo>
                    <a:pt x="1513" y="112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2"/>
            <p:cNvSpPr/>
            <p:nvPr/>
          </p:nvSpPr>
          <p:spPr>
            <a:xfrm>
              <a:off x="6028325" y="1615450"/>
              <a:ext cx="53950" cy="53500"/>
            </a:xfrm>
            <a:custGeom>
              <a:avLst/>
              <a:gdLst/>
              <a:ahLst/>
              <a:cxnLst/>
              <a:rect l="l" t="t" r="r" b="b"/>
              <a:pathLst>
                <a:path w="2158" h="2140" extrusionOk="0">
                  <a:moveTo>
                    <a:pt x="1107" y="0"/>
                  </a:moveTo>
                  <a:lnTo>
                    <a:pt x="886" y="19"/>
                  </a:lnTo>
                  <a:lnTo>
                    <a:pt x="683" y="74"/>
                  </a:lnTo>
                  <a:lnTo>
                    <a:pt x="498" y="166"/>
                  </a:lnTo>
                  <a:lnTo>
                    <a:pt x="332" y="295"/>
                  </a:lnTo>
                  <a:lnTo>
                    <a:pt x="203" y="443"/>
                  </a:lnTo>
                  <a:lnTo>
                    <a:pt x="93" y="627"/>
                  </a:lnTo>
                  <a:lnTo>
                    <a:pt x="37" y="830"/>
                  </a:lnTo>
                  <a:lnTo>
                    <a:pt x="19" y="941"/>
                  </a:lnTo>
                  <a:lnTo>
                    <a:pt x="1" y="1051"/>
                  </a:lnTo>
                  <a:lnTo>
                    <a:pt x="19" y="1162"/>
                  </a:lnTo>
                  <a:lnTo>
                    <a:pt x="19" y="1273"/>
                  </a:lnTo>
                  <a:lnTo>
                    <a:pt x="93" y="1475"/>
                  </a:lnTo>
                  <a:lnTo>
                    <a:pt x="185" y="1660"/>
                  </a:lnTo>
                  <a:lnTo>
                    <a:pt x="314" y="1826"/>
                  </a:lnTo>
                  <a:lnTo>
                    <a:pt x="462" y="1955"/>
                  </a:lnTo>
                  <a:lnTo>
                    <a:pt x="646" y="2047"/>
                  </a:lnTo>
                  <a:lnTo>
                    <a:pt x="849" y="2121"/>
                  </a:lnTo>
                  <a:lnTo>
                    <a:pt x="959" y="2139"/>
                  </a:lnTo>
                  <a:lnTo>
                    <a:pt x="1199" y="2139"/>
                  </a:lnTo>
                  <a:lnTo>
                    <a:pt x="1291" y="2121"/>
                  </a:lnTo>
                  <a:lnTo>
                    <a:pt x="1512" y="2047"/>
                  </a:lnTo>
                  <a:lnTo>
                    <a:pt x="1697" y="1955"/>
                  </a:lnTo>
                  <a:lnTo>
                    <a:pt x="1844" y="1826"/>
                  </a:lnTo>
                  <a:lnTo>
                    <a:pt x="1973" y="1660"/>
                  </a:lnTo>
                  <a:lnTo>
                    <a:pt x="2066" y="1475"/>
                  </a:lnTo>
                  <a:lnTo>
                    <a:pt x="2139" y="1273"/>
                  </a:lnTo>
                  <a:lnTo>
                    <a:pt x="2139" y="1162"/>
                  </a:lnTo>
                  <a:lnTo>
                    <a:pt x="2158" y="1051"/>
                  </a:lnTo>
                  <a:lnTo>
                    <a:pt x="2121" y="830"/>
                  </a:lnTo>
                  <a:lnTo>
                    <a:pt x="2066" y="646"/>
                  </a:lnTo>
                  <a:lnTo>
                    <a:pt x="1973" y="461"/>
                  </a:lnTo>
                  <a:lnTo>
                    <a:pt x="1844" y="314"/>
                  </a:lnTo>
                  <a:lnTo>
                    <a:pt x="1697" y="185"/>
                  </a:lnTo>
                  <a:lnTo>
                    <a:pt x="1512" y="74"/>
                  </a:lnTo>
                  <a:lnTo>
                    <a:pt x="1328" y="19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2"/>
            <p:cNvSpPr/>
            <p:nvPr/>
          </p:nvSpPr>
          <p:spPr>
            <a:xfrm>
              <a:off x="5566450" y="1449950"/>
              <a:ext cx="53025" cy="53050"/>
            </a:xfrm>
            <a:custGeom>
              <a:avLst/>
              <a:gdLst/>
              <a:ahLst/>
              <a:cxnLst/>
              <a:rect l="l" t="t" r="r" b="b"/>
              <a:pathLst>
                <a:path w="2121" h="2122" extrusionOk="0">
                  <a:moveTo>
                    <a:pt x="1107" y="1"/>
                  </a:moveTo>
                  <a:lnTo>
                    <a:pt x="886" y="19"/>
                  </a:lnTo>
                  <a:lnTo>
                    <a:pt x="664" y="75"/>
                  </a:lnTo>
                  <a:lnTo>
                    <a:pt x="480" y="167"/>
                  </a:lnTo>
                  <a:lnTo>
                    <a:pt x="332" y="296"/>
                  </a:lnTo>
                  <a:lnTo>
                    <a:pt x="185" y="444"/>
                  </a:lnTo>
                  <a:lnTo>
                    <a:pt x="93" y="628"/>
                  </a:lnTo>
                  <a:lnTo>
                    <a:pt x="37" y="83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4" y="1476"/>
                  </a:lnTo>
                  <a:lnTo>
                    <a:pt x="166" y="1642"/>
                  </a:lnTo>
                  <a:lnTo>
                    <a:pt x="296" y="1808"/>
                  </a:lnTo>
                  <a:lnTo>
                    <a:pt x="443" y="1937"/>
                  </a:lnTo>
                  <a:lnTo>
                    <a:pt x="609" y="2029"/>
                  </a:lnTo>
                  <a:lnTo>
                    <a:pt x="812" y="2103"/>
                  </a:lnTo>
                  <a:lnTo>
                    <a:pt x="1033" y="2121"/>
                  </a:lnTo>
                  <a:lnTo>
                    <a:pt x="1254" y="2103"/>
                  </a:lnTo>
                  <a:lnTo>
                    <a:pt x="1457" y="2048"/>
                  </a:lnTo>
                  <a:lnTo>
                    <a:pt x="1642" y="1955"/>
                  </a:lnTo>
                  <a:lnTo>
                    <a:pt x="1807" y="1826"/>
                  </a:lnTo>
                  <a:lnTo>
                    <a:pt x="1937" y="1679"/>
                  </a:lnTo>
                  <a:lnTo>
                    <a:pt x="2029" y="1494"/>
                  </a:lnTo>
                  <a:lnTo>
                    <a:pt x="2102" y="1292"/>
                  </a:lnTo>
                  <a:lnTo>
                    <a:pt x="2121" y="1070"/>
                  </a:lnTo>
                  <a:lnTo>
                    <a:pt x="2102" y="868"/>
                  </a:lnTo>
                  <a:lnTo>
                    <a:pt x="2047" y="665"/>
                  </a:lnTo>
                  <a:lnTo>
                    <a:pt x="1955" y="480"/>
                  </a:lnTo>
                  <a:lnTo>
                    <a:pt x="1826" y="333"/>
                  </a:lnTo>
                  <a:lnTo>
                    <a:pt x="1678" y="204"/>
                  </a:lnTo>
                  <a:lnTo>
                    <a:pt x="1512" y="93"/>
                  </a:lnTo>
                  <a:lnTo>
                    <a:pt x="1310" y="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2"/>
            <p:cNvSpPr/>
            <p:nvPr/>
          </p:nvSpPr>
          <p:spPr>
            <a:xfrm>
              <a:off x="6108525" y="1629725"/>
              <a:ext cx="53500" cy="53500"/>
            </a:xfrm>
            <a:custGeom>
              <a:avLst/>
              <a:gdLst/>
              <a:ahLst/>
              <a:cxnLst/>
              <a:rect l="l" t="t" r="r" b="b"/>
              <a:pathLst>
                <a:path w="2140" h="2140" extrusionOk="0">
                  <a:moveTo>
                    <a:pt x="886" y="1"/>
                  </a:moveTo>
                  <a:lnTo>
                    <a:pt x="665" y="56"/>
                  </a:lnTo>
                  <a:lnTo>
                    <a:pt x="480" y="167"/>
                  </a:lnTo>
                  <a:lnTo>
                    <a:pt x="314" y="277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31"/>
                  </a:lnTo>
                  <a:lnTo>
                    <a:pt x="1" y="941"/>
                  </a:lnTo>
                  <a:lnTo>
                    <a:pt x="1" y="1052"/>
                  </a:lnTo>
                  <a:lnTo>
                    <a:pt x="19" y="1273"/>
                  </a:lnTo>
                  <a:lnTo>
                    <a:pt x="75" y="1476"/>
                  </a:lnTo>
                  <a:lnTo>
                    <a:pt x="167" y="1660"/>
                  </a:lnTo>
                  <a:lnTo>
                    <a:pt x="296" y="1826"/>
                  </a:lnTo>
                  <a:lnTo>
                    <a:pt x="462" y="1955"/>
                  </a:lnTo>
                  <a:lnTo>
                    <a:pt x="646" y="2048"/>
                  </a:lnTo>
                  <a:lnTo>
                    <a:pt x="849" y="2121"/>
                  </a:lnTo>
                  <a:lnTo>
                    <a:pt x="960" y="2140"/>
                  </a:lnTo>
                  <a:lnTo>
                    <a:pt x="1181" y="2140"/>
                  </a:lnTo>
                  <a:lnTo>
                    <a:pt x="1291" y="2121"/>
                  </a:lnTo>
                  <a:lnTo>
                    <a:pt x="1494" y="2048"/>
                  </a:lnTo>
                  <a:lnTo>
                    <a:pt x="1679" y="1955"/>
                  </a:lnTo>
                  <a:lnTo>
                    <a:pt x="1826" y="1826"/>
                  </a:lnTo>
                  <a:lnTo>
                    <a:pt x="1955" y="1660"/>
                  </a:lnTo>
                  <a:lnTo>
                    <a:pt x="2066" y="1476"/>
                  </a:lnTo>
                  <a:lnTo>
                    <a:pt x="2121" y="1273"/>
                  </a:lnTo>
                  <a:lnTo>
                    <a:pt x="2140" y="1162"/>
                  </a:lnTo>
                  <a:lnTo>
                    <a:pt x="2140" y="1052"/>
                  </a:lnTo>
                  <a:lnTo>
                    <a:pt x="2121" y="849"/>
                  </a:lnTo>
                  <a:lnTo>
                    <a:pt x="2066" y="646"/>
                  </a:lnTo>
                  <a:lnTo>
                    <a:pt x="1955" y="462"/>
                  </a:lnTo>
                  <a:lnTo>
                    <a:pt x="1845" y="314"/>
                  </a:lnTo>
                  <a:lnTo>
                    <a:pt x="1679" y="185"/>
                  </a:lnTo>
                  <a:lnTo>
                    <a:pt x="1513" y="75"/>
                  </a:lnTo>
                  <a:lnTo>
                    <a:pt x="1310" y="1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2"/>
            <p:cNvSpPr/>
            <p:nvPr/>
          </p:nvSpPr>
          <p:spPr>
            <a:xfrm>
              <a:off x="4832625" y="502250"/>
              <a:ext cx="53950" cy="53475"/>
            </a:xfrm>
            <a:custGeom>
              <a:avLst/>
              <a:gdLst/>
              <a:ahLst/>
              <a:cxnLst/>
              <a:rect l="l" t="t" r="r" b="b"/>
              <a:pathLst>
                <a:path w="2158" h="2139" extrusionOk="0">
                  <a:moveTo>
                    <a:pt x="1051" y="0"/>
                  </a:moveTo>
                  <a:lnTo>
                    <a:pt x="940" y="19"/>
                  </a:lnTo>
                  <a:lnTo>
                    <a:pt x="830" y="37"/>
                  </a:lnTo>
                  <a:lnTo>
                    <a:pt x="627" y="92"/>
                  </a:lnTo>
                  <a:lnTo>
                    <a:pt x="461" y="203"/>
                  </a:lnTo>
                  <a:lnTo>
                    <a:pt x="295" y="332"/>
                  </a:lnTo>
                  <a:lnTo>
                    <a:pt x="166" y="498"/>
                  </a:lnTo>
                  <a:lnTo>
                    <a:pt x="74" y="682"/>
                  </a:lnTo>
                  <a:lnTo>
                    <a:pt x="18" y="885"/>
                  </a:lnTo>
                  <a:lnTo>
                    <a:pt x="0" y="1106"/>
                  </a:lnTo>
                  <a:lnTo>
                    <a:pt x="37" y="1328"/>
                  </a:lnTo>
                  <a:lnTo>
                    <a:pt x="92" y="1512"/>
                  </a:lnTo>
                  <a:lnTo>
                    <a:pt x="203" y="1696"/>
                  </a:lnTo>
                  <a:lnTo>
                    <a:pt x="332" y="1844"/>
                  </a:lnTo>
                  <a:lnTo>
                    <a:pt x="479" y="1973"/>
                  </a:lnTo>
                  <a:lnTo>
                    <a:pt x="664" y="2065"/>
                  </a:lnTo>
                  <a:lnTo>
                    <a:pt x="848" y="2120"/>
                  </a:lnTo>
                  <a:lnTo>
                    <a:pt x="1069" y="2139"/>
                  </a:lnTo>
                  <a:lnTo>
                    <a:pt x="1180" y="2139"/>
                  </a:lnTo>
                  <a:lnTo>
                    <a:pt x="1291" y="2120"/>
                  </a:lnTo>
                  <a:lnTo>
                    <a:pt x="1494" y="2065"/>
                  </a:lnTo>
                  <a:lnTo>
                    <a:pt x="1678" y="1973"/>
                  </a:lnTo>
                  <a:lnTo>
                    <a:pt x="1844" y="1844"/>
                  </a:lnTo>
                  <a:lnTo>
                    <a:pt x="1973" y="1678"/>
                  </a:lnTo>
                  <a:lnTo>
                    <a:pt x="2065" y="1494"/>
                  </a:lnTo>
                  <a:lnTo>
                    <a:pt x="2120" y="1291"/>
                  </a:lnTo>
                  <a:lnTo>
                    <a:pt x="2139" y="1180"/>
                  </a:lnTo>
                  <a:lnTo>
                    <a:pt x="2157" y="1069"/>
                  </a:lnTo>
                  <a:lnTo>
                    <a:pt x="2120" y="848"/>
                  </a:lnTo>
                  <a:lnTo>
                    <a:pt x="2065" y="645"/>
                  </a:lnTo>
                  <a:lnTo>
                    <a:pt x="1973" y="461"/>
                  </a:lnTo>
                  <a:lnTo>
                    <a:pt x="1825" y="295"/>
                  </a:lnTo>
                  <a:lnTo>
                    <a:pt x="1678" y="166"/>
                  </a:lnTo>
                  <a:lnTo>
                    <a:pt x="1494" y="74"/>
                  </a:lnTo>
                  <a:lnTo>
                    <a:pt x="1272" y="19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2"/>
            <p:cNvSpPr/>
            <p:nvPr/>
          </p:nvSpPr>
          <p:spPr>
            <a:xfrm>
              <a:off x="6188750" y="1644025"/>
              <a:ext cx="53025" cy="53025"/>
            </a:xfrm>
            <a:custGeom>
              <a:avLst/>
              <a:gdLst/>
              <a:ahLst/>
              <a:cxnLst/>
              <a:rect l="l" t="t" r="r" b="b"/>
              <a:pathLst>
                <a:path w="2121" h="2121" extrusionOk="0">
                  <a:moveTo>
                    <a:pt x="1051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295" y="295"/>
                  </a:lnTo>
                  <a:lnTo>
                    <a:pt x="184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1033"/>
                  </a:lnTo>
                  <a:lnTo>
                    <a:pt x="0" y="1162"/>
                  </a:lnTo>
                  <a:lnTo>
                    <a:pt x="0" y="1273"/>
                  </a:lnTo>
                  <a:lnTo>
                    <a:pt x="74" y="1476"/>
                  </a:lnTo>
                  <a:lnTo>
                    <a:pt x="166" y="1660"/>
                  </a:lnTo>
                  <a:lnTo>
                    <a:pt x="295" y="1807"/>
                  </a:lnTo>
                  <a:lnTo>
                    <a:pt x="443" y="1955"/>
                  </a:lnTo>
                  <a:lnTo>
                    <a:pt x="627" y="2047"/>
                  </a:lnTo>
                  <a:lnTo>
                    <a:pt x="830" y="2102"/>
                  </a:lnTo>
                  <a:lnTo>
                    <a:pt x="940" y="2121"/>
                  </a:lnTo>
                  <a:lnTo>
                    <a:pt x="1051" y="2121"/>
                  </a:lnTo>
                  <a:lnTo>
                    <a:pt x="1272" y="2102"/>
                  </a:lnTo>
                  <a:lnTo>
                    <a:pt x="1475" y="2047"/>
                  </a:lnTo>
                  <a:lnTo>
                    <a:pt x="1659" y="1955"/>
                  </a:lnTo>
                  <a:lnTo>
                    <a:pt x="1807" y="1826"/>
                  </a:lnTo>
                  <a:lnTo>
                    <a:pt x="1936" y="1678"/>
                  </a:lnTo>
                  <a:lnTo>
                    <a:pt x="2028" y="1494"/>
                  </a:lnTo>
                  <a:lnTo>
                    <a:pt x="2102" y="1310"/>
                  </a:lnTo>
                  <a:lnTo>
                    <a:pt x="2120" y="1088"/>
                  </a:lnTo>
                  <a:lnTo>
                    <a:pt x="2120" y="978"/>
                  </a:lnTo>
                  <a:lnTo>
                    <a:pt x="2102" y="867"/>
                  </a:lnTo>
                  <a:lnTo>
                    <a:pt x="2047" y="664"/>
                  </a:lnTo>
                  <a:lnTo>
                    <a:pt x="1954" y="480"/>
                  </a:lnTo>
                  <a:lnTo>
                    <a:pt x="1825" y="314"/>
                  </a:lnTo>
                  <a:lnTo>
                    <a:pt x="1659" y="185"/>
                  </a:lnTo>
                  <a:lnTo>
                    <a:pt x="1475" y="74"/>
                  </a:lnTo>
                  <a:lnTo>
                    <a:pt x="1272" y="19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2"/>
            <p:cNvSpPr/>
            <p:nvPr/>
          </p:nvSpPr>
          <p:spPr>
            <a:xfrm>
              <a:off x="6348700" y="1670300"/>
              <a:ext cx="52550" cy="52100"/>
            </a:xfrm>
            <a:custGeom>
              <a:avLst/>
              <a:gdLst/>
              <a:ahLst/>
              <a:cxnLst/>
              <a:rect l="l" t="t" r="r" b="b"/>
              <a:pathLst>
                <a:path w="2102" h="2084" extrusionOk="0">
                  <a:moveTo>
                    <a:pt x="1033" y="0"/>
                  </a:moveTo>
                  <a:lnTo>
                    <a:pt x="811" y="19"/>
                  </a:lnTo>
                  <a:lnTo>
                    <a:pt x="627" y="74"/>
                  </a:lnTo>
                  <a:lnTo>
                    <a:pt x="443" y="185"/>
                  </a:lnTo>
                  <a:lnTo>
                    <a:pt x="295" y="314"/>
                  </a:lnTo>
                  <a:lnTo>
                    <a:pt x="166" y="461"/>
                  </a:lnTo>
                  <a:lnTo>
                    <a:pt x="74" y="646"/>
                  </a:lnTo>
                  <a:lnTo>
                    <a:pt x="18" y="849"/>
                  </a:lnTo>
                  <a:lnTo>
                    <a:pt x="0" y="1051"/>
                  </a:lnTo>
                  <a:lnTo>
                    <a:pt x="37" y="1273"/>
                  </a:lnTo>
                  <a:lnTo>
                    <a:pt x="92" y="1476"/>
                  </a:lnTo>
                  <a:lnTo>
                    <a:pt x="184" y="1641"/>
                  </a:lnTo>
                  <a:lnTo>
                    <a:pt x="314" y="1789"/>
                  </a:lnTo>
                  <a:lnTo>
                    <a:pt x="479" y="1918"/>
                  </a:lnTo>
                  <a:lnTo>
                    <a:pt x="645" y="2010"/>
                  </a:lnTo>
                  <a:lnTo>
                    <a:pt x="848" y="2066"/>
                  </a:lnTo>
                  <a:lnTo>
                    <a:pt x="1069" y="2084"/>
                  </a:lnTo>
                  <a:lnTo>
                    <a:pt x="1272" y="2066"/>
                  </a:lnTo>
                  <a:lnTo>
                    <a:pt x="1475" y="1992"/>
                  </a:lnTo>
                  <a:lnTo>
                    <a:pt x="1659" y="1900"/>
                  </a:lnTo>
                  <a:lnTo>
                    <a:pt x="1807" y="1771"/>
                  </a:lnTo>
                  <a:lnTo>
                    <a:pt x="1936" y="1623"/>
                  </a:lnTo>
                  <a:lnTo>
                    <a:pt x="2028" y="1439"/>
                  </a:lnTo>
                  <a:lnTo>
                    <a:pt x="2084" y="1236"/>
                  </a:lnTo>
                  <a:lnTo>
                    <a:pt x="2102" y="1015"/>
                  </a:lnTo>
                  <a:lnTo>
                    <a:pt x="2065" y="812"/>
                  </a:lnTo>
                  <a:lnTo>
                    <a:pt x="2010" y="609"/>
                  </a:lnTo>
                  <a:lnTo>
                    <a:pt x="1918" y="443"/>
                  </a:lnTo>
                  <a:lnTo>
                    <a:pt x="1789" y="277"/>
                  </a:lnTo>
                  <a:lnTo>
                    <a:pt x="1623" y="166"/>
                  </a:lnTo>
                  <a:lnTo>
                    <a:pt x="1457" y="74"/>
                  </a:lnTo>
                  <a:lnTo>
                    <a:pt x="1254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2"/>
            <p:cNvSpPr/>
            <p:nvPr/>
          </p:nvSpPr>
          <p:spPr>
            <a:xfrm>
              <a:off x="4936800" y="848875"/>
              <a:ext cx="51175" cy="51200"/>
            </a:xfrm>
            <a:custGeom>
              <a:avLst/>
              <a:gdLst/>
              <a:ahLst/>
              <a:cxnLst/>
              <a:rect l="l" t="t" r="r" b="b"/>
              <a:pathLst>
                <a:path w="2047" h="2048" extrusionOk="0">
                  <a:moveTo>
                    <a:pt x="922" y="1"/>
                  </a:moveTo>
                  <a:lnTo>
                    <a:pt x="830" y="19"/>
                  </a:lnTo>
                  <a:lnTo>
                    <a:pt x="627" y="74"/>
                  </a:lnTo>
                  <a:lnTo>
                    <a:pt x="443" y="167"/>
                  </a:lnTo>
                  <a:lnTo>
                    <a:pt x="295" y="296"/>
                  </a:lnTo>
                  <a:lnTo>
                    <a:pt x="166" y="443"/>
                  </a:lnTo>
                  <a:lnTo>
                    <a:pt x="74" y="627"/>
                  </a:lnTo>
                  <a:lnTo>
                    <a:pt x="18" y="830"/>
                  </a:lnTo>
                  <a:lnTo>
                    <a:pt x="0" y="923"/>
                  </a:lnTo>
                  <a:lnTo>
                    <a:pt x="0" y="1033"/>
                  </a:lnTo>
                  <a:lnTo>
                    <a:pt x="0" y="1144"/>
                  </a:lnTo>
                  <a:lnTo>
                    <a:pt x="18" y="1254"/>
                  </a:lnTo>
                  <a:lnTo>
                    <a:pt x="92" y="1439"/>
                  </a:lnTo>
                  <a:lnTo>
                    <a:pt x="184" y="1623"/>
                  </a:lnTo>
                  <a:lnTo>
                    <a:pt x="313" y="1771"/>
                  </a:lnTo>
                  <a:lnTo>
                    <a:pt x="479" y="1900"/>
                  </a:lnTo>
                  <a:lnTo>
                    <a:pt x="664" y="1992"/>
                  </a:lnTo>
                  <a:lnTo>
                    <a:pt x="848" y="2029"/>
                  </a:lnTo>
                  <a:lnTo>
                    <a:pt x="959" y="2047"/>
                  </a:lnTo>
                  <a:lnTo>
                    <a:pt x="1069" y="2047"/>
                  </a:lnTo>
                  <a:lnTo>
                    <a:pt x="1272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0" y="1734"/>
                  </a:lnTo>
                  <a:lnTo>
                    <a:pt x="1881" y="1568"/>
                  </a:lnTo>
                  <a:lnTo>
                    <a:pt x="1973" y="1402"/>
                  </a:lnTo>
                  <a:lnTo>
                    <a:pt x="2028" y="1199"/>
                  </a:lnTo>
                  <a:lnTo>
                    <a:pt x="2047" y="996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62" y="443"/>
                  </a:lnTo>
                  <a:lnTo>
                    <a:pt x="1752" y="296"/>
                  </a:lnTo>
                  <a:lnTo>
                    <a:pt x="1604" y="167"/>
                  </a:lnTo>
                  <a:lnTo>
                    <a:pt x="1420" y="74"/>
                  </a:lnTo>
                  <a:lnTo>
                    <a:pt x="1235" y="19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2"/>
            <p:cNvSpPr/>
            <p:nvPr/>
          </p:nvSpPr>
          <p:spPr>
            <a:xfrm>
              <a:off x="5067700" y="103695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15" y="0"/>
                  </a:moveTo>
                  <a:lnTo>
                    <a:pt x="812" y="19"/>
                  </a:lnTo>
                  <a:lnTo>
                    <a:pt x="627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37" y="793"/>
                  </a:lnTo>
                  <a:lnTo>
                    <a:pt x="0" y="996"/>
                  </a:lnTo>
                  <a:lnTo>
                    <a:pt x="19" y="1217"/>
                  </a:lnTo>
                  <a:lnTo>
                    <a:pt x="74" y="1420"/>
                  </a:lnTo>
                  <a:lnTo>
                    <a:pt x="166" y="1586"/>
                  </a:lnTo>
                  <a:lnTo>
                    <a:pt x="295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2" y="2047"/>
                  </a:lnTo>
                  <a:lnTo>
                    <a:pt x="1015" y="2065"/>
                  </a:lnTo>
                  <a:lnTo>
                    <a:pt x="1236" y="2047"/>
                  </a:lnTo>
                  <a:lnTo>
                    <a:pt x="1439" y="1992"/>
                  </a:lnTo>
                  <a:lnTo>
                    <a:pt x="1605" y="1900"/>
                  </a:lnTo>
                  <a:lnTo>
                    <a:pt x="1771" y="1770"/>
                  </a:lnTo>
                  <a:lnTo>
                    <a:pt x="1881" y="1623"/>
                  </a:lnTo>
                  <a:lnTo>
                    <a:pt x="1992" y="1439"/>
                  </a:lnTo>
                  <a:lnTo>
                    <a:pt x="2047" y="1236"/>
                  </a:lnTo>
                  <a:lnTo>
                    <a:pt x="2066" y="1033"/>
                  </a:lnTo>
                  <a:lnTo>
                    <a:pt x="2047" y="830"/>
                  </a:lnTo>
                  <a:lnTo>
                    <a:pt x="1992" y="627"/>
                  </a:lnTo>
                  <a:lnTo>
                    <a:pt x="1881" y="443"/>
                  </a:lnTo>
                  <a:lnTo>
                    <a:pt x="1771" y="295"/>
                  </a:lnTo>
                  <a:lnTo>
                    <a:pt x="1605" y="166"/>
                  </a:lnTo>
                  <a:lnTo>
                    <a:pt x="1439" y="74"/>
                  </a:lnTo>
                  <a:lnTo>
                    <a:pt x="1236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2"/>
            <p:cNvSpPr/>
            <p:nvPr/>
          </p:nvSpPr>
          <p:spPr>
            <a:xfrm>
              <a:off x="5344725" y="1331025"/>
              <a:ext cx="51200" cy="51200"/>
            </a:xfrm>
            <a:custGeom>
              <a:avLst/>
              <a:gdLst/>
              <a:ahLst/>
              <a:cxnLst/>
              <a:rect l="l" t="t" r="r" b="b"/>
              <a:pathLst>
                <a:path w="2048" h="2048" extrusionOk="0">
                  <a:moveTo>
                    <a:pt x="941" y="1"/>
                  </a:moveTo>
                  <a:lnTo>
                    <a:pt x="831" y="19"/>
                  </a:lnTo>
                  <a:lnTo>
                    <a:pt x="646" y="75"/>
                  </a:lnTo>
                  <a:lnTo>
                    <a:pt x="462" y="167"/>
                  </a:lnTo>
                  <a:lnTo>
                    <a:pt x="296" y="296"/>
                  </a:lnTo>
                  <a:lnTo>
                    <a:pt x="185" y="443"/>
                  </a:lnTo>
                  <a:lnTo>
                    <a:pt x="75" y="628"/>
                  </a:lnTo>
                  <a:lnTo>
                    <a:pt x="19" y="831"/>
                  </a:lnTo>
                  <a:lnTo>
                    <a:pt x="1" y="923"/>
                  </a:lnTo>
                  <a:lnTo>
                    <a:pt x="1" y="1033"/>
                  </a:lnTo>
                  <a:lnTo>
                    <a:pt x="1" y="1144"/>
                  </a:lnTo>
                  <a:lnTo>
                    <a:pt x="19" y="1255"/>
                  </a:lnTo>
                  <a:lnTo>
                    <a:pt x="93" y="1439"/>
                  </a:lnTo>
                  <a:lnTo>
                    <a:pt x="185" y="1624"/>
                  </a:lnTo>
                  <a:lnTo>
                    <a:pt x="314" y="1771"/>
                  </a:lnTo>
                  <a:lnTo>
                    <a:pt x="480" y="1900"/>
                  </a:lnTo>
                  <a:lnTo>
                    <a:pt x="665" y="1992"/>
                  </a:lnTo>
                  <a:lnTo>
                    <a:pt x="849" y="2048"/>
                  </a:lnTo>
                  <a:lnTo>
                    <a:pt x="1070" y="2048"/>
                  </a:lnTo>
                  <a:lnTo>
                    <a:pt x="1273" y="2029"/>
                  </a:lnTo>
                  <a:lnTo>
                    <a:pt x="1457" y="1955"/>
                  </a:lnTo>
                  <a:lnTo>
                    <a:pt x="1623" y="1863"/>
                  </a:lnTo>
                  <a:lnTo>
                    <a:pt x="1771" y="1734"/>
                  </a:lnTo>
                  <a:lnTo>
                    <a:pt x="1881" y="1587"/>
                  </a:lnTo>
                  <a:lnTo>
                    <a:pt x="1974" y="1402"/>
                  </a:lnTo>
                  <a:lnTo>
                    <a:pt x="2029" y="1218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74" y="628"/>
                  </a:lnTo>
                  <a:lnTo>
                    <a:pt x="1881" y="462"/>
                  </a:lnTo>
                  <a:lnTo>
                    <a:pt x="1752" y="296"/>
                  </a:lnTo>
                  <a:lnTo>
                    <a:pt x="1605" y="185"/>
                  </a:lnTo>
                  <a:lnTo>
                    <a:pt x="1439" y="93"/>
                  </a:lnTo>
                  <a:lnTo>
                    <a:pt x="1255" y="19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2"/>
            <p:cNvSpPr/>
            <p:nvPr/>
          </p:nvSpPr>
          <p:spPr>
            <a:xfrm>
              <a:off x="5713025" y="1559200"/>
              <a:ext cx="51200" cy="51650"/>
            </a:xfrm>
            <a:custGeom>
              <a:avLst/>
              <a:gdLst/>
              <a:ahLst/>
              <a:cxnLst/>
              <a:rect l="l" t="t" r="r" b="b"/>
              <a:pathLst>
                <a:path w="2048" h="2066" extrusionOk="0">
                  <a:moveTo>
                    <a:pt x="1033" y="1"/>
                  </a:moveTo>
                  <a:lnTo>
                    <a:pt x="831" y="19"/>
                  </a:lnTo>
                  <a:lnTo>
                    <a:pt x="628" y="93"/>
                  </a:lnTo>
                  <a:lnTo>
                    <a:pt x="462" y="185"/>
                  </a:lnTo>
                  <a:lnTo>
                    <a:pt x="314" y="296"/>
                  </a:lnTo>
                  <a:lnTo>
                    <a:pt x="185" y="443"/>
                  </a:lnTo>
                  <a:lnTo>
                    <a:pt x="93" y="628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218"/>
                  </a:lnTo>
                  <a:lnTo>
                    <a:pt x="75" y="1402"/>
                  </a:lnTo>
                  <a:lnTo>
                    <a:pt x="167" y="1587"/>
                  </a:lnTo>
                  <a:lnTo>
                    <a:pt x="277" y="1734"/>
                  </a:lnTo>
                  <a:lnTo>
                    <a:pt x="425" y="1863"/>
                  </a:lnTo>
                  <a:lnTo>
                    <a:pt x="591" y="1955"/>
                  </a:lnTo>
                  <a:lnTo>
                    <a:pt x="794" y="2029"/>
                  </a:lnTo>
                  <a:lnTo>
                    <a:pt x="978" y="2066"/>
                  </a:lnTo>
                  <a:lnTo>
                    <a:pt x="1089" y="2047"/>
                  </a:lnTo>
                  <a:lnTo>
                    <a:pt x="1199" y="2047"/>
                  </a:lnTo>
                  <a:lnTo>
                    <a:pt x="1402" y="1992"/>
                  </a:lnTo>
                  <a:lnTo>
                    <a:pt x="1568" y="1882"/>
                  </a:lnTo>
                  <a:lnTo>
                    <a:pt x="1734" y="1771"/>
                  </a:lnTo>
                  <a:lnTo>
                    <a:pt x="1863" y="1605"/>
                  </a:lnTo>
                  <a:lnTo>
                    <a:pt x="1955" y="1439"/>
                  </a:lnTo>
                  <a:lnTo>
                    <a:pt x="2029" y="1236"/>
                  </a:lnTo>
                  <a:lnTo>
                    <a:pt x="2047" y="1126"/>
                  </a:lnTo>
                  <a:lnTo>
                    <a:pt x="2047" y="1015"/>
                  </a:lnTo>
                  <a:lnTo>
                    <a:pt x="2029" y="812"/>
                  </a:lnTo>
                  <a:lnTo>
                    <a:pt x="1955" y="628"/>
                  </a:lnTo>
                  <a:lnTo>
                    <a:pt x="1863" y="462"/>
                  </a:lnTo>
                  <a:lnTo>
                    <a:pt x="1734" y="314"/>
                  </a:lnTo>
                  <a:lnTo>
                    <a:pt x="1587" y="185"/>
                  </a:lnTo>
                  <a:lnTo>
                    <a:pt x="1421" y="93"/>
                  </a:lnTo>
                  <a:lnTo>
                    <a:pt x="1236" y="3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2"/>
            <p:cNvSpPr/>
            <p:nvPr/>
          </p:nvSpPr>
          <p:spPr>
            <a:xfrm>
              <a:off x="5792775" y="1573500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2066" h="2066" extrusionOk="0">
                  <a:moveTo>
                    <a:pt x="1052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62" y="166"/>
                  </a:lnTo>
                  <a:lnTo>
                    <a:pt x="296" y="277"/>
                  </a:lnTo>
                  <a:lnTo>
                    <a:pt x="167" y="443"/>
                  </a:lnTo>
                  <a:lnTo>
                    <a:pt x="74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" y="1217"/>
                  </a:lnTo>
                  <a:lnTo>
                    <a:pt x="56" y="1420"/>
                  </a:lnTo>
                  <a:lnTo>
                    <a:pt x="148" y="1586"/>
                  </a:lnTo>
                  <a:lnTo>
                    <a:pt x="277" y="1752"/>
                  </a:lnTo>
                  <a:lnTo>
                    <a:pt x="406" y="1881"/>
                  </a:lnTo>
                  <a:lnTo>
                    <a:pt x="591" y="1973"/>
                  </a:lnTo>
                  <a:lnTo>
                    <a:pt x="775" y="2029"/>
                  </a:lnTo>
                  <a:lnTo>
                    <a:pt x="978" y="2066"/>
                  </a:lnTo>
                  <a:lnTo>
                    <a:pt x="1181" y="2047"/>
                  </a:lnTo>
                  <a:lnTo>
                    <a:pt x="1384" y="2010"/>
                  </a:lnTo>
                  <a:lnTo>
                    <a:pt x="1568" y="1918"/>
                  </a:lnTo>
                  <a:lnTo>
                    <a:pt x="1734" y="1789"/>
                  </a:lnTo>
                  <a:lnTo>
                    <a:pt x="1863" y="1641"/>
                  </a:lnTo>
                  <a:lnTo>
                    <a:pt x="1974" y="1475"/>
                  </a:lnTo>
                  <a:lnTo>
                    <a:pt x="2029" y="1291"/>
                  </a:lnTo>
                  <a:lnTo>
                    <a:pt x="2066" y="1070"/>
                  </a:lnTo>
                  <a:lnTo>
                    <a:pt x="2047" y="849"/>
                  </a:lnTo>
                  <a:lnTo>
                    <a:pt x="1992" y="664"/>
                  </a:lnTo>
                  <a:lnTo>
                    <a:pt x="1900" y="480"/>
                  </a:lnTo>
                  <a:lnTo>
                    <a:pt x="1789" y="314"/>
                  </a:lnTo>
                  <a:lnTo>
                    <a:pt x="1642" y="185"/>
                  </a:lnTo>
                  <a:lnTo>
                    <a:pt x="1457" y="93"/>
                  </a:lnTo>
                  <a:lnTo>
                    <a:pt x="1273" y="19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2"/>
            <p:cNvSpPr/>
            <p:nvPr/>
          </p:nvSpPr>
          <p:spPr>
            <a:xfrm>
              <a:off x="5002250" y="942900"/>
              <a:ext cx="51650" cy="51675"/>
            </a:xfrm>
            <a:custGeom>
              <a:avLst/>
              <a:gdLst/>
              <a:ahLst/>
              <a:cxnLst/>
              <a:rect l="l" t="t" r="r" b="b"/>
              <a:pathLst>
                <a:path w="2066" h="2067" extrusionOk="0">
                  <a:moveTo>
                    <a:pt x="996" y="1"/>
                  </a:moveTo>
                  <a:lnTo>
                    <a:pt x="793" y="19"/>
                  </a:lnTo>
                  <a:lnTo>
                    <a:pt x="609" y="75"/>
                  </a:lnTo>
                  <a:lnTo>
                    <a:pt x="443" y="185"/>
                  </a:lnTo>
                  <a:lnTo>
                    <a:pt x="295" y="296"/>
                  </a:lnTo>
                  <a:lnTo>
                    <a:pt x="166" y="444"/>
                  </a:lnTo>
                  <a:lnTo>
                    <a:pt x="74" y="628"/>
                  </a:lnTo>
                  <a:lnTo>
                    <a:pt x="19" y="812"/>
                  </a:lnTo>
                  <a:lnTo>
                    <a:pt x="0" y="1015"/>
                  </a:lnTo>
                  <a:lnTo>
                    <a:pt x="19" y="1218"/>
                  </a:lnTo>
                  <a:lnTo>
                    <a:pt x="74" y="1421"/>
                  </a:lnTo>
                  <a:lnTo>
                    <a:pt x="166" y="1605"/>
                  </a:lnTo>
                  <a:lnTo>
                    <a:pt x="295" y="1753"/>
                  </a:lnTo>
                  <a:lnTo>
                    <a:pt x="443" y="1882"/>
                  </a:lnTo>
                  <a:lnTo>
                    <a:pt x="627" y="1974"/>
                  </a:lnTo>
                  <a:lnTo>
                    <a:pt x="812" y="2029"/>
                  </a:lnTo>
                  <a:lnTo>
                    <a:pt x="1033" y="2066"/>
                  </a:lnTo>
                  <a:lnTo>
                    <a:pt x="1236" y="2029"/>
                  </a:lnTo>
                  <a:lnTo>
                    <a:pt x="1438" y="1974"/>
                  </a:lnTo>
                  <a:lnTo>
                    <a:pt x="1604" y="1882"/>
                  </a:lnTo>
                  <a:lnTo>
                    <a:pt x="1770" y="1753"/>
                  </a:lnTo>
                  <a:lnTo>
                    <a:pt x="1881" y="1605"/>
                  </a:lnTo>
                  <a:lnTo>
                    <a:pt x="1992" y="1421"/>
                  </a:lnTo>
                  <a:lnTo>
                    <a:pt x="2047" y="1218"/>
                  </a:lnTo>
                  <a:lnTo>
                    <a:pt x="2065" y="1015"/>
                  </a:lnTo>
                  <a:lnTo>
                    <a:pt x="2028" y="812"/>
                  </a:lnTo>
                  <a:lnTo>
                    <a:pt x="1973" y="609"/>
                  </a:lnTo>
                  <a:lnTo>
                    <a:pt x="1881" y="444"/>
                  </a:lnTo>
                  <a:lnTo>
                    <a:pt x="1752" y="278"/>
                  </a:lnTo>
                  <a:lnTo>
                    <a:pt x="1586" y="167"/>
                  </a:lnTo>
                  <a:lnTo>
                    <a:pt x="1420" y="75"/>
                  </a:lnTo>
                  <a:lnTo>
                    <a:pt x="1217" y="19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2"/>
            <p:cNvSpPr/>
            <p:nvPr/>
          </p:nvSpPr>
          <p:spPr>
            <a:xfrm>
              <a:off x="4819700" y="583375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867" y="0"/>
                  </a:moveTo>
                  <a:lnTo>
                    <a:pt x="665" y="56"/>
                  </a:lnTo>
                  <a:lnTo>
                    <a:pt x="480" y="148"/>
                  </a:lnTo>
                  <a:lnTo>
                    <a:pt x="333" y="277"/>
                  </a:lnTo>
                  <a:lnTo>
                    <a:pt x="185" y="424"/>
                  </a:lnTo>
                  <a:lnTo>
                    <a:pt x="93" y="590"/>
                  </a:lnTo>
                  <a:lnTo>
                    <a:pt x="19" y="793"/>
                  </a:lnTo>
                  <a:lnTo>
                    <a:pt x="1" y="904"/>
                  </a:lnTo>
                  <a:lnTo>
                    <a:pt x="1" y="996"/>
                  </a:lnTo>
                  <a:lnTo>
                    <a:pt x="19" y="1199"/>
                  </a:lnTo>
                  <a:lnTo>
                    <a:pt x="75" y="1402"/>
                  </a:lnTo>
                  <a:lnTo>
                    <a:pt x="148" y="1567"/>
                  </a:lnTo>
                  <a:lnTo>
                    <a:pt x="277" y="1733"/>
                  </a:lnTo>
                  <a:lnTo>
                    <a:pt x="425" y="1862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978" y="2047"/>
                  </a:lnTo>
                  <a:lnTo>
                    <a:pt x="1181" y="2047"/>
                  </a:lnTo>
                  <a:lnTo>
                    <a:pt x="1384" y="1992"/>
                  </a:lnTo>
                  <a:lnTo>
                    <a:pt x="1568" y="1899"/>
                  </a:lnTo>
                  <a:lnTo>
                    <a:pt x="1734" y="1770"/>
                  </a:lnTo>
                  <a:lnTo>
                    <a:pt x="1863" y="1623"/>
                  </a:lnTo>
                  <a:lnTo>
                    <a:pt x="1955" y="1457"/>
                  </a:lnTo>
                  <a:lnTo>
                    <a:pt x="2029" y="1254"/>
                  </a:lnTo>
                  <a:lnTo>
                    <a:pt x="2047" y="1162"/>
                  </a:lnTo>
                  <a:lnTo>
                    <a:pt x="2047" y="1051"/>
                  </a:lnTo>
                  <a:lnTo>
                    <a:pt x="2029" y="848"/>
                  </a:lnTo>
                  <a:lnTo>
                    <a:pt x="1974" y="646"/>
                  </a:lnTo>
                  <a:lnTo>
                    <a:pt x="1900" y="480"/>
                  </a:lnTo>
                  <a:lnTo>
                    <a:pt x="1771" y="332"/>
                  </a:lnTo>
                  <a:lnTo>
                    <a:pt x="1623" y="203"/>
                  </a:lnTo>
                  <a:lnTo>
                    <a:pt x="1457" y="92"/>
                  </a:lnTo>
                  <a:lnTo>
                    <a:pt x="1273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2"/>
            <p:cNvSpPr/>
            <p:nvPr/>
          </p:nvSpPr>
          <p:spPr>
            <a:xfrm>
              <a:off x="4768550" y="4091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70" y="1"/>
                  </a:moveTo>
                  <a:lnTo>
                    <a:pt x="867" y="19"/>
                  </a:lnTo>
                  <a:lnTo>
                    <a:pt x="664" y="74"/>
                  </a:lnTo>
                  <a:lnTo>
                    <a:pt x="498" y="148"/>
                  </a:lnTo>
                  <a:lnTo>
                    <a:pt x="332" y="277"/>
                  </a:lnTo>
                  <a:lnTo>
                    <a:pt x="203" y="425"/>
                  </a:lnTo>
                  <a:lnTo>
                    <a:pt x="92" y="591"/>
                  </a:lnTo>
                  <a:lnTo>
                    <a:pt x="19" y="775"/>
                  </a:lnTo>
                  <a:lnTo>
                    <a:pt x="0" y="978"/>
                  </a:lnTo>
                  <a:lnTo>
                    <a:pt x="0" y="1181"/>
                  </a:lnTo>
                  <a:lnTo>
                    <a:pt x="55" y="1365"/>
                  </a:lnTo>
                  <a:lnTo>
                    <a:pt x="129" y="1549"/>
                  </a:lnTo>
                  <a:lnTo>
                    <a:pt x="240" y="1697"/>
                  </a:lnTo>
                  <a:lnTo>
                    <a:pt x="387" y="1844"/>
                  </a:lnTo>
                  <a:lnTo>
                    <a:pt x="553" y="1955"/>
                  </a:lnTo>
                  <a:lnTo>
                    <a:pt x="738" y="2010"/>
                  </a:lnTo>
                  <a:lnTo>
                    <a:pt x="940" y="2047"/>
                  </a:lnTo>
                  <a:lnTo>
                    <a:pt x="1051" y="2066"/>
                  </a:lnTo>
                  <a:lnTo>
                    <a:pt x="1162" y="2047"/>
                  </a:lnTo>
                  <a:lnTo>
                    <a:pt x="1346" y="1992"/>
                  </a:lnTo>
                  <a:lnTo>
                    <a:pt x="1530" y="1918"/>
                  </a:lnTo>
                  <a:lnTo>
                    <a:pt x="1696" y="1789"/>
                  </a:lnTo>
                  <a:lnTo>
                    <a:pt x="1844" y="1642"/>
                  </a:lnTo>
                  <a:lnTo>
                    <a:pt x="1936" y="1457"/>
                  </a:lnTo>
                  <a:lnTo>
                    <a:pt x="2010" y="1273"/>
                  </a:lnTo>
                  <a:lnTo>
                    <a:pt x="2028" y="1162"/>
                  </a:lnTo>
                  <a:lnTo>
                    <a:pt x="2047" y="1070"/>
                  </a:lnTo>
                  <a:lnTo>
                    <a:pt x="2028" y="867"/>
                  </a:lnTo>
                  <a:lnTo>
                    <a:pt x="1973" y="664"/>
                  </a:lnTo>
                  <a:lnTo>
                    <a:pt x="1881" y="498"/>
                  </a:lnTo>
                  <a:lnTo>
                    <a:pt x="1770" y="332"/>
                  </a:lnTo>
                  <a:lnTo>
                    <a:pt x="1623" y="203"/>
                  </a:lnTo>
                  <a:lnTo>
                    <a:pt x="1457" y="111"/>
                  </a:lnTo>
                  <a:lnTo>
                    <a:pt x="1254" y="37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2"/>
            <p:cNvSpPr/>
            <p:nvPr/>
          </p:nvSpPr>
          <p:spPr>
            <a:xfrm>
              <a:off x="5133625" y="1128225"/>
              <a:ext cx="51175" cy="51650"/>
            </a:xfrm>
            <a:custGeom>
              <a:avLst/>
              <a:gdLst/>
              <a:ahLst/>
              <a:cxnLst/>
              <a:rect l="l" t="t" r="r" b="b"/>
              <a:pathLst>
                <a:path w="2047" h="2066" extrusionOk="0">
                  <a:moveTo>
                    <a:pt x="1033" y="0"/>
                  </a:moveTo>
                  <a:lnTo>
                    <a:pt x="830" y="19"/>
                  </a:lnTo>
                  <a:lnTo>
                    <a:pt x="645" y="74"/>
                  </a:lnTo>
                  <a:lnTo>
                    <a:pt x="461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2" y="609"/>
                  </a:lnTo>
                  <a:lnTo>
                    <a:pt x="19" y="793"/>
                  </a:lnTo>
                  <a:lnTo>
                    <a:pt x="0" y="996"/>
                  </a:lnTo>
                  <a:lnTo>
                    <a:pt x="0" y="1106"/>
                  </a:lnTo>
                  <a:lnTo>
                    <a:pt x="19" y="1217"/>
                  </a:lnTo>
                  <a:lnTo>
                    <a:pt x="74" y="1401"/>
                  </a:lnTo>
                  <a:lnTo>
                    <a:pt x="166" y="1586"/>
                  </a:lnTo>
                  <a:lnTo>
                    <a:pt x="277" y="1752"/>
                  </a:lnTo>
                  <a:lnTo>
                    <a:pt x="443" y="1881"/>
                  </a:lnTo>
                  <a:lnTo>
                    <a:pt x="609" y="1973"/>
                  </a:lnTo>
                  <a:lnTo>
                    <a:pt x="811" y="2047"/>
                  </a:lnTo>
                  <a:lnTo>
                    <a:pt x="904" y="2065"/>
                  </a:lnTo>
                  <a:lnTo>
                    <a:pt x="1014" y="2065"/>
                  </a:lnTo>
                  <a:lnTo>
                    <a:pt x="1217" y="2047"/>
                  </a:lnTo>
                  <a:lnTo>
                    <a:pt x="1420" y="1991"/>
                  </a:lnTo>
                  <a:lnTo>
                    <a:pt x="1586" y="1899"/>
                  </a:lnTo>
                  <a:lnTo>
                    <a:pt x="1733" y="1770"/>
                  </a:lnTo>
                  <a:lnTo>
                    <a:pt x="1862" y="1623"/>
                  </a:lnTo>
                  <a:lnTo>
                    <a:pt x="1955" y="1457"/>
                  </a:lnTo>
                  <a:lnTo>
                    <a:pt x="2028" y="1272"/>
                  </a:lnTo>
                  <a:lnTo>
                    <a:pt x="2047" y="1070"/>
                  </a:lnTo>
                  <a:lnTo>
                    <a:pt x="2047" y="959"/>
                  </a:lnTo>
                  <a:lnTo>
                    <a:pt x="2028" y="848"/>
                  </a:lnTo>
                  <a:lnTo>
                    <a:pt x="1973" y="664"/>
                  </a:lnTo>
                  <a:lnTo>
                    <a:pt x="1881" y="480"/>
                  </a:lnTo>
                  <a:lnTo>
                    <a:pt x="1770" y="314"/>
                  </a:lnTo>
                  <a:lnTo>
                    <a:pt x="1604" y="185"/>
                  </a:lnTo>
                  <a:lnTo>
                    <a:pt x="1438" y="92"/>
                  </a:lnTo>
                  <a:lnTo>
                    <a:pt x="1235" y="37"/>
                  </a:lnTo>
                  <a:lnTo>
                    <a:pt x="1143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2"/>
            <p:cNvSpPr/>
            <p:nvPr/>
          </p:nvSpPr>
          <p:spPr>
            <a:xfrm>
              <a:off x="5487625" y="1436600"/>
              <a:ext cx="51200" cy="51175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70" y="0"/>
                  </a:moveTo>
                  <a:lnTo>
                    <a:pt x="867" y="19"/>
                  </a:lnTo>
                  <a:lnTo>
                    <a:pt x="683" y="56"/>
                  </a:lnTo>
                  <a:lnTo>
                    <a:pt x="498" y="148"/>
                  </a:lnTo>
                  <a:lnTo>
                    <a:pt x="351" y="258"/>
                  </a:lnTo>
                  <a:lnTo>
                    <a:pt x="203" y="406"/>
                  </a:lnTo>
                  <a:lnTo>
                    <a:pt x="111" y="572"/>
                  </a:lnTo>
                  <a:lnTo>
                    <a:pt x="37" y="756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62"/>
                  </a:lnTo>
                  <a:lnTo>
                    <a:pt x="56" y="1365"/>
                  </a:lnTo>
                  <a:lnTo>
                    <a:pt x="148" y="1549"/>
                  </a:lnTo>
                  <a:lnTo>
                    <a:pt x="259" y="1715"/>
                  </a:lnTo>
                  <a:lnTo>
                    <a:pt x="406" y="1844"/>
                  </a:lnTo>
                  <a:lnTo>
                    <a:pt x="591" y="1955"/>
                  </a:lnTo>
                  <a:lnTo>
                    <a:pt x="775" y="2028"/>
                  </a:lnTo>
                  <a:lnTo>
                    <a:pt x="886" y="2047"/>
                  </a:lnTo>
                  <a:lnTo>
                    <a:pt x="1199" y="2047"/>
                  </a:lnTo>
                  <a:lnTo>
                    <a:pt x="1383" y="1992"/>
                  </a:lnTo>
                  <a:lnTo>
                    <a:pt x="1549" y="1899"/>
                  </a:lnTo>
                  <a:lnTo>
                    <a:pt x="1715" y="1770"/>
                  </a:lnTo>
                  <a:lnTo>
                    <a:pt x="1844" y="1623"/>
                  </a:lnTo>
                  <a:lnTo>
                    <a:pt x="1955" y="1457"/>
                  </a:lnTo>
                  <a:lnTo>
                    <a:pt x="2010" y="1273"/>
                  </a:lnTo>
                  <a:lnTo>
                    <a:pt x="2047" y="1070"/>
                  </a:lnTo>
                  <a:lnTo>
                    <a:pt x="2029" y="867"/>
                  </a:lnTo>
                  <a:lnTo>
                    <a:pt x="1973" y="683"/>
                  </a:lnTo>
                  <a:lnTo>
                    <a:pt x="1900" y="498"/>
                  </a:lnTo>
                  <a:lnTo>
                    <a:pt x="1771" y="351"/>
                  </a:lnTo>
                  <a:lnTo>
                    <a:pt x="1642" y="203"/>
                  </a:lnTo>
                  <a:lnTo>
                    <a:pt x="1457" y="111"/>
                  </a:lnTo>
                  <a:lnTo>
                    <a:pt x="1273" y="37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2"/>
            <p:cNvSpPr/>
            <p:nvPr/>
          </p:nvSpPr>
          <p:spPr>
            <a:xfrm>
              <a:off x="4871325" y="754850"/>
              <a:ext cx="50750" cy="50725"/>
            </a:xfrm>
            <a:custGeom>
              <a:avLst/>
              <a:gdLst/>
              <a:ahLst/>
              <a:cxnLst/>
              <a:rect l="l" t="t" r="r" b="b"/>
              <a:pathLst>
                <a:path w="2030" h="2029" extrusionOk="0">
                  <a:moveTo>
                    <a:pt x="1015" y="0"/>
                  </a:moveTo>
                  <a:lnTo>
                    <a:pt x="812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204" y="443"/>
                  </a:lnTo>
                  <a:lnTo>
                    <a:pt x="93" y="609"/>
                  </a:lnTo>
                  <a:lnTo>
                    <a:pt x="38" y="775"/>
                  </a:lnTo>
                  <a:lnTo>
                    <a:pt x="1" y="977"/>
                  </a:lnTo>
                  <a:lnTo>
                    <a:pt x="1" y="1070"/>
                  </a:lnTo>
                  <a:lnTo>
                    <a:pt x="19" y="1180"/>
                  </a:lnTo>
                  <a:lnTo>
                    <a:pt x="75" y="1365"/>
                  </a:lnTo>
                  <a:lnTo>
                    <a:pt x="167" y="1549"/>
                  </a:lnTo>
                  <a:lnTo>
                    <a:pt x="277" y="1697"/>
                  </a:lnTo>
                  <a:lnTo>
                    <a:pt x="425" y="1826"/>
                  </a:lnTo>
                  <a:lnTo>
                    <a:pt x="609" y="1936"/>
                  </a:lnTo>
                  <a:lnTo>
                    <a:pt x="794" y="1992"/>
                  </a:lnTo>
                  <a:lnTo>
                    <a:pt x="996" y="2028"/>
                  </a:lnTo>
                  <a:lnTo>
                    <a:pt x="1089" y="2028"/>
                  </a:lnTo>
                  <a:lnTo>
                    <a:pt x="1181" y="2010"/>
                  </a:lnTo>
                  <a:lnTo>
                    <a:pt x="1384" y="1955"/>
                  </a:lnTo>
                  <a:lnTo>
                    <a:pt x="1550" y="1862"/>
                  </a:lnTo>
                  <a:lnTo>
                    <a:pt x="1716" y="1733"/>
                  </a:lnTo>
                  <a:lnTo>
                    <a:pt x="1845" y="1586"/>
                  </a:lnTo>
                  <a:lnTo>
                    <a:pt x="1937" y="1420"/>
                  </a:lnTo>
                  <a:lnTo>
                    <a:pt x="1992" y="1236"/>
                  </a:lnTo>
                  <a:lnTo>
                    <a:pt x="2029" y="1033"/>
                  </a:lnTo>
                  <a:lnTo>
                    <a:pt x="2029" y="922"/>
                  </a:lnTo>
                  <a:lnTo>
                    <a:pt x="2011" y="830"/>
                  </a:lnTo>
                  <a:lnTo>
                    <a:pt x="1955" y="646"/>
                  </a:lnTo>
                  <a:lnTo>
                    <a:pt x="1845" y="461"/>
                  </a:lnTo>
                  <a:lnTo>
                    <a:pt x="1734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8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2"/>
            <p:cNvSpPr/>
            <p:nvPr/>
          </p:nvSpPr>
          <p:spPr>
            <a:xfrm>
              <a:off x="5199525" y="1223175"/>
              <a:ext cx="50725" cy="50275"/>
            </a:xfrm>
            <a:custGeom>
              <a:avLst/>
              <a:gdLst/>
              <a:ahLst/>
              <a:cxnLst/>
              <a:rect l="l" t="t" r="r" b="b"/>
              <a:pathLst>
                <a:path w="2029" h="2011" extrusionOk="0">
                  <a:moveTo>
                    <a:pt x="1033" y="0"/>
                  </a:moveTo>
                  <a:lnTo>
                    <a:pt x="830" y="19"/>
                  </a:lnTo>
                  <a:lnTo>
                    <a:pt x="628" y="74"/>
                  </a:lnTo>
                  <a:lnTo>
                    <a:pt x="462" y="166"/>
                  </a:lnTo>
                  <a:lnTo>
                    <a:pt x="314" y="295"/>
                  </a:lnTo>
                  <a:lnTo>
                    <a:pt x="185" y="443"/>
                  </a:lnTo>
                  <a:lnTo>
                    <a:pt x="93" y="609"/>
                  </a:lnTo>
                  <a:lnTo>
                    <a:pt x="19" y="812"/>
                  </a:lnTo>
                  <a:lnTo>
                    <a:pt x="1" y="1015"/>
                  </a:lnTo>
                  <a:lnTo>
                    <a:pt x="19" y="1199"/>
                  </a:lnTo>
                  <a:lnTo>
                    <a:pt x="93" y="1402"/>
                  </a:lnTo>
                  <a:lnTo>
                    <a:pt x="185" y="1568"/>
                  </a:lnTo>
                  <a:lnTo>
                    <a:pt x="314" y="1715"/>
                  </a:lnTo>
                  <a:lnTo>
                    <a:pt x="462" y="1844"/>
                  </a:lnTo>
                  <a:lnTo>
                    <a:pt x="646" y="1936"/>
                  </a:lnTo>
                  <a:lnTo>
                    <a:pt x="830" y="1992"/>
                  </a:lnTo>
                  <a:lnTo>
                    <a:pt x="1033" y="2010"/>
                  </a:lnTo>
                  <a:lnTo>
                    <a:pt x="1236" y="1992"/>
                  </a:lnTo>
                  <a:lnTo>
                    <a:pt x="1421" y="1918"/>
                  </a:lnTo>
                  <a:lnTo>
                    <a:pt x="1586" y="1826"/>
                  </a:lnTo>
                  <a:lnTo>
                    <a:pt x="1734" y="1697"/>
                  </a:lnTo>
                  <a:lnTo>
                    <a:pt x="1863" y="1531"/>
                  </a:lnTo>
                  <a:lnTo>
                    <a:pt x="1955" y="1365"/>
                  </a:lnTo>
                  <a:lnTo>
                    <a:pt x="2011" y="1180"/>
                  </a:lnTo>
                  <a:lnTo>
                    <a:pt x="2029" y="1070"/>
                  </a:lnTo>
                  <a:lnTo>
                    <a:pt x="2029" y="978"/>
                  </a:lnTo>
                  <a:lnTo>
                    <a:pt x="1992" y="775"/>
                  </a:lnTo>
                  <a:lnTo>
                    <a:pt x="1937" y="590"/>
                  </a:lnTo>
                  <a:lnTo>
                    <a:pt x="1845" y="424"/>
                  </a:lnTo>
                  <a:lnTo>
                    <a:pt x="1716" y="295"/>
                  </a:lnTo>
                  <a:lnTo>
                    <a:pt x="1568" y="166"/>
                  </a:lnTo>
                  <a:lnTo>
                    <a:pt x="1402" y="74"/>
                  </a:lnTo>
                  <a:lnTo>
                    <a:pt x="1218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2"/>
            <p:cNvSpPr/>
            <p:nvPr/>
          </p:nvSpPr>
          <p:spPr>
            <a:xfrm>
              <a:off x="5633750" y="1545850"/>
              <a:ext cx="49800" cy="49800"/>
            </a:xfrm>
            <a:custGeom>
              <a:avLst/>
              <a:gdLst/>
              <a:ahLst/>
              <a:cxnLst/>
              <a:rect l="l" t="t" r="r" b="b"/>
              <a:pathLst>
                <a:path w="1992" h="1992" extrusionOk="0">
                  <a:moveTo>
                    <a:pt x="941" y="0"/>
                  </a:moveTo>
                  <a:lnTo>
                    <a:pt x="830" y="19"/>
                  </a:lnTo>
                  <a:lnTo>
                    <a:pt x="646" y="74"/>
                  </a:lnTo>
                  <a:lnTo>
                    <a:pt x="480" y="148"/>
                  </a:lnTo>
                  <a:lnTo>
                    <a:pt x="314" y="277"/>
                  </a:lnTo>
                  <a:lnTo>
                    <a:pt x="185" y="424"/>
                  </a:lnTo>
                  <a:lnTo>
                    <a:pt x="93" y="609"/>
                  </a:lnTo>
                  <a:lnTo>
                    <a:pt x="19" y="793"/>
                  </a:lnTo>
                  <a:lnTo>
                    <a:pt x="1" y="885"/>
                  </a:lnTo>
                  <a:lnTo>
                    <a:pt x="1" y="977"/>
                  </a:lnTo>
                  <a:lnTo>
                    <a:pt x="19" y="1180"/>
                  </a:lnTo>
                  <a:lnTo>
                    <a:pt x="74" y="1365"/>
                  </a:lnTo>
                  <a:lnTo>
                    <a:pt x="166" y="1531"/>
                  </a:lnTo>
                  <a:lnTo>
                    <a:pt x="277" y="1678"/>
                  </a:lnTo>
                  <a:lnTo>
                    <a:pt x="425" y="1807"/>
                  </a:lnTo>
                  <a:lnTo>
                    <a:pt x="591" y="1899"/>
                  </a:lnTo>
                  <a:lnTo>
                    <a:pt x="775" y="1973"/>
                  </a:lnTo>
                  <a:lnTo>
                    <a:pt x="959" y="1991"/>
                  </a:lnTo>
                  <a:lnTo>
                    <a:pt x="1051" y="1991"/>
                  </a:lnTo>
                  <a:lnTo>
                    <a:pt x="1162" y="1973"/>
                  </a:lnTo>
                  <a:lnTo>
                    <a:pt x="1346" y="1918"/>
                  </a:lnTo>
                  <a:lnTo>
                    <a:pt x="1512" y="1844"/>
                  </a:lnTo>
                  <a:lnTo>
                    <a:pt x="1678" y="1715"/>
                  </a:lnTo>
                  <a:lnTo>
                    <a:pt x="1807" y="1567"/>
                  </a:lnTo>
                  <a:lnTo>
                    <a:pt x="1900" y="1383"/>
                  </a:lnTo>
                  <a:lnTo>
                    <a:pt x="1973" y="1199"/>
                  </a:lnTo>
                  <a:lnTo>
                    <a:pt x="1992" y="1106"/>
                  </a:lnTo>
                  <a:lnTo>
                    <a:pt x="1992" y="1014"/>
                  </a:lnTo>
                  <a:lnTo>
                    <a:pt x="1973" y="811"/>
                  </a:lnTo>
                  <a:lnTo>
                    <a:pt x="1918" y="627"/>
                  </a:lnTo>
                  <a:lnTo>
                    <a:pt x="1826" y="461"/>
                  </a:lnTo>
                  <a:lnTo>
                    <a:pt x="1715" y="314"/>
                  </a:lnTo>
                  <a:lnTo>
                    <a:pt x="1568" y="185"/>
                  </a:lnTo>
                  <a:lnTo>
                    <a:pt x="1402" y="92"/>
                  </a:lnTo>
                  <a:lnTo>
                    <a:pt x="1217" y="19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2"/>
            <p:cNvSpPr/>
            <p:nvPr/>
          </p:nvSpPr>
          <p:spPr>
            <a:xfrm>
              <a:off x="4717825" y="238125"/>
              <a:ext cx="49350" cy="47500"/>
            </a:xfrm>
            <a:custGeom>
              <a:avLst/>
              <a:gdLst/>
              <a:ahLst/>
              <a:cxnLst/>
              <a:rect l="l" t="t" r="r" b="b"/>
              <a:pathLst>
                <a:path w="1974" h="1900" extrusionOk="0">
                  <a:moveTo>
                    <a:pt x="609" y="0"/>
                  </a:moveTo>
                  <a:lnTo>
                    <a:pt x="480" y="74"/>
                  </a:lnTo>
                  <a:lnTo>
                    <a:pt x="370" y="148"/>
                  </a:lnTo>
                  <a:lnTo>
                    <a:pt x="277" y="240"/>
                  </a:lnTo>
                  <a:lnTo>
                    <a:pt x="185" y="350"/>
                  </a:lnTo>
                  <a:lnTo>
                    <a:pt x="112" y="461"/>
                  </a:lnTo>
                  <a:lnTo>
                    <a:pt x="56" y="590"/>
                  </a:lnTo>
                  <a:lnTo>
                    <a:pt x="19" y="738"/>
                  </a:lnTo>
                  <a:lnTo>
                    <a:pt x="1" y="867"/>
                  </a:lnTo>
                  <a:lnTo>
                    <a:pt x="1" y="977"/>
                  </a:lnTo>
                  <a:lnTo>
                    <a:pt x="19" y="1069"/>
                  </a:lnTo>
                  <a:lnTo>
                    <a:pt x="75" y="1272"/>
                  </a:lnTo>
                  <a:lnTo>
                    <a:pt x="167" y="1438"/>
                  </a:lnTo>
                  <a:lnTo>
                    <a:pt x="296" y="1586"/>
                  </a:lnTo>
                  <a:lnTo>
                    <a:pt x="443" y="1715"/>
                  </a:lnTo>
                  <a:lnTo>
                    <a:pt x="609" y="1825"/>
                  </a:lnTo>
                  <a:lnTo>
                    <a:pt x="794" y="1881"/>
                  </a:lnTo>
                  <a:lnTo>
                    <a:pt x="904" y="1899"/>
                  </a:lnTo>
                  <a:lnTo>
                    <a:pt x="997" y="1899"/>
                  </a:lnTo>
                  <a:lnTo>
                    <a:pt x="1199" y="1881"/>
                  </a:lnTo>
                  <a:lnTo>
                    <a:pt x="1365" y="1825"/>
                  </a:lnTo>
                  <a:lnTo>
                    <a:pt x="1531" y="1715"/>
                  </a:lnTo>
                  <a:lnTo>
                    <a:pt x="1679" y="1604"/>
                  </a:lnTo>
                  <a:lnTo>
                    <a:pt x="1808" y="1457"/>
                  </a:lnTo>
                  <a:lnTo>
                    <a:pt x="1900" y="1291"/>
                  </a:lnTo>
                  <a:lnTo>
                    <a:pt x="1955" y="1106"/>
                  </a:lnTo>
                  <a:lnTo>
                    <a:pt x="1974" y="922"/>
                  </a:lnTo>
                  <a:lnTo>
                    <a:pt x="1974" y="774"/>
                  </a:lnTo>
                  <a:lnTo>
                    <a:pt x="1937" y="627"/>
                  </a:lnTo>
                  <a:lnTo>
                    <a:pt x="1882" y="498"/>
                  </a:lnTo>
                  <a:lnTo>
                    <a:pt x="1808" y="369"/>
                  </a:lnTo>
                  <a:lnTo>
                    <a:pt x="1716" y="258"/>
                  </a:lnTo>
                  <a:lnTo>
                    <a:pt x="1623" y="148"/>
                  </a:lnTo>
                  <a:lnTo>
                    <a:pt x="1494" y="74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2"/>
            <p:cNvSpPr/>
            <p:nvPr/>
          </p:nvSpPr>
          <p:spPr>
            <a:xfrm>
              <a:off x="4755625" y="490725"/>
              <a:ext cx="48425" cy="48425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41" y="0"/>
                  </a:moveTo>
                  <a:lnTo>
                    <a:pt x="738" y="19"/>
                  </a:lnTo>
                  <a:lnTo>
                    <a:pt x="554" y="92"/>
                  </a:lnTo>
                  <a:lnTo>
                    <a:pt x="388" y="185"/>
                  </a:lnTo>
                  <a:lnTo>
                    <a:pt x="259" y="295"/>
                  </a:lnTo>
                  <a:lnTo>
                    <a:pt x="130" y="461"/>
                  </a:lnTo>
                  <a:lnTo>
                    <a:pt x="56" y="627"/>
                  </a:lnTo>
                  <a:lnTo>
                    <a:pt x="1" y="811"/>
                  </a:lnTo>
                  <a:lnTo>
                    <a:pt x="1" y="1014"/>
                  </a:lnTo>
                  <a:lnTo>
                    <a:pt x="19" y="1199"/>
                  </a:lnTo>
                  <a:lnTo>
                    <a:pt x="75" y="1365"/>
                  </a:lnTo>
                  <a:lnTo>
                    <a:pt x="167" y="1530"/>
                  </a:lnTo>
                  <a:lnTo>
                    <a:pt x="296" y="1660"/>
                  </a:lnTo>
                  <a:lnTo>
                    <a:pt x="425" y="1770"/>
                  </a:lnTo>
                  <a:lnTo>
                    <a:pt x="591" y="1862"/>
                  </a:lnTo>
                  <a:lnTo>
                    <a:pt x="775" y="1918"/>
                  </a:lnTo>
                  <a:lnTo>
                    <a:pt x="960" y="1936"/>
                  </a:lnTo>
                  <a:lnTo>
                    <a:pt x="1162" y="1918"/>
                  </a:lnTo>
                  <a:lnTo>
                    <a:pt x="1347" y="1862"/>
                  </a:lnTo>
                  <a:lnTo>
                    <a:pt x="1513" y="1770"/>
                  </a:lnTo>
                  <a:lnTo>
                    <a:pt x="1660" y="1641"/>
                  </a:lnTo>
                  <a:lnTo>
                    <a:pt x="1771" y="1494"/>
                  </a:lnTo>
                  <a:lnTo>
                    <a:pt x="1863" y="1328"/>
                  </a:lnTo>
                  <a:lnTo>
                    <a:pt x="1918" y="1143"/>
                  </a:lnTo>
                  <a:lnTo>
                    <a:pt x="1937" y="959"/>
                  </a:lnTo>
                  <a:lnTo>
                    <a:pt x="1900" y="756"/>
                  </a:lnTo>
                  <a:lnTo>
                    <a:pt x="1845" y="572"/>
                  </a:lnTo>
                  <a:lnTo>
                    <a:pt x="1752" y="406"/>
                  </a:lnTo>
                  <a:lnTo>
                    <a:pt x="1642" y="258"/>
                  </a:lnTo>
                  <a:lnTo>
                    <a:pt x="1494" y="148"/>
                  </a:lnTo>
                  <a:lnTo>
                    <a:pt x="1310" y="55"/>
                  </a:lnTo>
                  <a:lnTo>
                    <a:pt x="1126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2"/>
            <p:cNvSpPr/>
            <p:nvPr/>
          </p:nvSpPr>
          <p:spPr>
            <a:xfrm>
              <a:off x="5412025" y="1426450"/>
              <a:ext cx="48425" cy="48900"/>
            </a:xfrm>
            <a:custGeom>
              <a:avLst/>
              <a:gdLst/>
              <a:ahLst/>
              <a:cxnLst/>
              <a:rect l="l" t="t" r="r" b="b"/>
              <a:pathLst>
                <a:path w="1937" h="1956" extrusionOk="0">
                  <a:moveTo>
                    <a:pt x="960" y="1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67"/>
                  </a:lnTo>
                  <a:lnTo>
                    <a:pt x="296" y="277"/>
                  </a:lnTo>
                  <a:lnTo>
                    <a:pt x="167" y="425"/>
                  </a:lnTo>
                  <a:lnTo>
                    <a:pt x="75" y="572"/>
                  </a:lnTo>
                  <a:lnTo>
                    <a:pt x="19" y="757"/>
                  </a:lnTo>
                  <a:lnTo>
                    <a:pt x="1" y="941"/>
                  </a:lnTo>
                  <a:lnTo>
                    <a:pt x="1" y="1144"/>
                  </a:lnTo>
                  <a:lnTo>
                    <a:pt x="56" y="1328"/>
                  </a:lnTo>
                  <a:lnTo>
                    <a:pt x="130" y="1494"/>
                  </a:lnTo>
                  <a:lnTo>
                    <a:pt x="259" y="1642"/>
                  </a:lnTo>
                  <a:lnTo>
                    <a:pt x="388" y="1771"/>
                  </a:lnTo>
                  <a:lnTo>
                    <a:pt x="554" y="1863"/>
                  </a:lnTo>
                  <a:lnTo>
                    <a:pt x="738" y="1918"/>
                  </a:lnTo>
                  <a:lnTo>
                    <a:pt x="941" y="1955"/>
                  </a:lnTo>
                  <a:lnTo>
                    <a:pt x="1125" y="1937"/>
                  </a:lnTo>
                  <a:lnTo>
                    <a:pt x="1310" y="1881"/>
                  </a:lnTo>
                  <a:lnTo>
                    <a:pt x="1494" y="1789"/>
                  </a:lnTo>
                  <a:lnTo>
                    <a:pt x="1642" y="1679"/>
                  </a:lnTo>
                  <a:lnTo>
                    <a:pt x="1752" y="1531"/>
                  </a:lnTo>
                  <a:lnTo>
                    <a:pt x="1845" y="1365"/>
                  </a:lnTo>
                  <a:lnTo>
                    <a:pt x="1900" y="1181"/>
                  </a:lnTo>
                  <a:lnTo>
                    <a:pt x="1937" y="996"/>
                  </a:lnTo>
                  <a:lnTo>
                    <a:pt x="1918" y="793"/>
                  </a:lnTo>
                  <a:lnTo>
                    <a:pt x="1863" y="609"/>
                  </a:lnTo>
                  <a:lnTo>
                    <a:pt x="1771" y="443"/>
                  </a:lnTo>
                  <a:lnTo>
                    <a:pt x="1642" y="296"/>
                  </a:lnTo>
                  <a:lnTo>
                    <a:pt x="1513" y="167"/>
                  </a:lnTo>
                  <a:lnTo>
                    <a:pt x="1347" y="93"/>
                  </a:lnTo>
                  <a:lnTo>
                    <a:pt x="1162" y="1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2"/>
            <p:cNvSpPr/>
            <p:nvPr/>
          </p:nvSpPr>
          <p:spPr>
            <a:xfrm>
              <a:off x="5266375" y="1318600"/>
              <a:ext cx="47950" cy="4795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22" y="0"/>
                  </a:moveTo>
                  <a:lnTo>
                    <a:pt x="738" y="19"/>
                  </a:lnTo>
                  <a:lnTo>
                    <a:pt x="553" y="92"/>
                  </a:lnTo>
                  <a:lnTo>
                    <a:pt x="406" y="184"/>
                  </a:lnTo>
                  <a:lnTo>
                    <a:pt x="258" y="295"/>
                  </a:lnTo>
                  <a:lnTo>
                    <a:pt x="148" y="443"/>
                  </a:lnTo>
                  <a:lnTo>
                    <a:pt x="74" y="609"/>
                  </a:lnTo>
                  <a:lnTo>
                    <a:pt x="19" y="775"/>
                  </a:lnTo>
                  <a:lnTo>
                    <a:pt x="0" y="977"/>
                  </a:lnTo>
                  <a:lnTo>
                    <a:pt x="37" y="1162"/>
                  </a:lnTo>
                  <a:lnTo>
                    <a:pt x="92" y="1346"/>
                  </a:lnTo>
                  <a:lnTo>
                    <a:pt x="166" y="1494"/>
                  </a:lnTo>
                  <a:lnTo>
                    <a:pt x="295" y="1641"/>
                  </a:lnTo>
                  <a:lnTo>
                    <a:pt x="424" y="1752"/>
                  </a:lnTo>
                  <a:lnTo>
                    <a:pt x="590" y="1844"/>
                  </a:lnTo>
                  <a:lnTo>
                    <a:pt x="756" y="1881"/>
                  </a:lnTo>
                  <a:lnTo>
                    <a:pt x="959" y="1918"/>
                  </a:lnTo>
                  <a:lnTo>
                    <a:pt x="1162" y="1899"/>
                  </a:lnTo>
                  <a:lnTo>
                    <a:pt x="1346" y="1844"/>
                  </a:lnTo>
                  <a:lnTo>
                    <a:pt x="1512" y="1752"/>
                  </a:lnTo>
                  <a:lnTo>
                    <a:pt x="1641" y="1623"/>
                  </a:lnTo>
                  <a:lnTo>
                    <a:pt x="1770" y="1494"/>
                  </a:lnTo>
                  <a:lnTo>
                    <a:pt x="1844" y="1328"/>
                  </a:lnTo>
                  <a:lnTo>
                    <a:pt x="1899" y="1143"/>
                  </a:lnTo>
                  <a:lnTo>
                    <a:pt x="1918" y="940"/>
                  </a:lnTo>
                  <a:lnTo>
                    <a:pt x="1899" y="738"/>
                  </a:lnTo>
                  <a:lnTo>
                    <a:pt x="1844" y="553"/>
                  </a:lnTo>
                  <a:lnTo>
                    <a:pt x="1752" y="387"/>
                  </a:lnTo>
                  <a:lnTo>
                    <a:pt x="1623" y="258"/>
                  </a:lnTo>
                  <a:lnTo>
                    <a:pt x="1475" y="129"/>
                  </a:lnTo>
                  <a:lnTo>
                    <a:pt x="1309" y="5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2"/>
            <p:cNvSpPr/>
            <p:nvPr/>
          </p:nvSpPr>
          <p:spPr>
            <a:xfrm>
              <a:off x="5555400" y="1532925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40" y="1"/>
                  </a:moveTo>
                  <a:lnTo>
                    <a:pt x="738" y="19"/>
                  </a:lnTo>
                  <a:lnTo>
                    <a:pt x="572" y="75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4" y="554"/>
                  </a:lnTo>
                  <a:lnTo>
                    <a:pt x="18" y="738"/>
                  </a:lnTo>
                  <a:lnTo>
                    <a:pt x="0" y="923"/>
                  </a:lnTo>
                  <a:lnTo>
                    <a:pt x="0" y="1126"/>
                  </a:lnTo>
                  <a:lnTo>
                    <a:pt x="55" y="1292"/>
                  </a:lnTo>
                  <a:lnTo>
                    <a:pt x="148" y="1457"/>
                  </a:lnTo>
                  <a:lnTo>
                    <a:pt x="240" y="1605"/>
                  </a:lnTo>
                  <a:lnTo>
                    <a:pt x="387" y="1716"/>
                  </a:lnTo>
                  <a:lnTo>
                    <a:pt x="535" y="1808"/>
                  </a:lnTo>
                  <a:lnTo>
                    <a:pt x="719" y="1863"/>
                  </a:lnTo>
                  <a:lnTo>
                    <a:pt x="903" y="1882"/>
                  </a:lnTo>
                  <a:lnTo>
                    <a:pt x="1106" y="1863"/>
                  </a:lnTo>
                  <a:lnTo>
                    <a:pt x="1291" y="1826"/>
                  </a:lnTo>
                  <a:lnTo>
                    <a:pt x="1457" y="1734"/>
                  </a:lnTo>
                  <a:lnTo>
                    <a:pt x="1604" y="1623"/>
                  </a:lnTo>
                  <a:lnTo>
                    <a:pt x="1715" y="1476"/>
                  </a:lnTo>
                  <a:lnTo>
                    <a:pt x="1807" y="1310"/>
                  </a:lnTo>
                  <a:lnTo>
                    <a:pt x="1862" y="1126"/>
                  </a:lnTo>
                  <a:lnTo>
                    <a:pt x="1881" y="923"/>
                  </a:lnTo>
                  <a:lnTo>
                    <a:pt x="1862" y="738"/>
                  </a:lnTo>
                  <a:lnTo>
                    <a:pt x="1807" y="554"/>
                  </a:lnTo>
                  <a:lnTo>
                    <a:pt x="1715" y="407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309" y="75"/>
                  </a:lnTo>
                  <a:lnTo>
                    <a:pt x="1125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2"/>
            <p:cNvSpPr/>
            <p:nvPr/>
          </p:nvSpPr>
          <p:spPr>
            <a:xfrm>
              <a:off x="5056175" y="11167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756" y="0"/>
                  </a:moveTo>
                  <a:lnTo>
                    <a:pt x="572" y="56"/>
                  </a:lnTo>
                  <a:lnTo>
                    <a:pt x="406" y="129"/>
                  </a:lnTo>
                  <a:lnTo>
                    <a:pt x="277" y="240"/>
                  </a:lnTo>
                  <a:lnTo>
                    <a:pt x="148" y="387"/>
                  </a:lnTo>
                  <a:lnTo>
                    <a:pt x="74" y="535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" y="1106"/>
                  </a:lnTo>
                  <a:lnTo>
                    <a:pt x="56" y="1272"/>
                  </a:lnTo>
                  <a:lnTo>
                    <a:pt x="130" y="1438"/>
                  </a:lnTo>
                  <a:lnTo>
                    <a:pt x="240" y="1586"/>
                  </a:lnTo>
                  <a:lnTo>
                    <a:pt x="388" y="1697"/>
                  </a:lnTo>
                  <a:lnTo>
                    <a:pt x="535" y="1789"/>
                  </a:lnTo>
                  <a:lnTo>
                    <a:pt x="720" y="1844"/>
                  </a:lnTo>
                  <a:lnTo>
                    <a:pt x="904" y="1862"/>
                  </a:lnTo>
                  <a:lnTo>
                    <a:pt x="1107" y="1844"/>
                  </a:lnTo>
                  <a:lnTo>
                    <a:pt x="1273" y="1789"/>
                  </a:lnTo>
                  <a:lnTo>
                    <a:pt x="1439" y="1715"/>
                  </a:lnTo>
                  <a:lnTo>
                    <a:pt x="1586" y="1604"/>
                  </a:lnTo>
                  <a:lnTo>
                    <a:pt x="1697" y="1475"/>
                  </a:lnTo>
                  <a:lnTo>
                    <a:pt x="1789" y="1309"/>
                  </a:lnTo>
                  <a:lnTo>
                    <a:pt x="1844" y="1143"/>
                  </a:lnTo>
                  <a:lnTo>
                    <a:pt x="1863" y="941"/>
                  </a:lnTo>
                  <a:lnTo>
                    <a:pt x="1844" y="756"/>
                  </a:lnTo>
                  <a:lnTo>
                    <a:pt x="1789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44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2"/>
            <p:cNvSpPr/>
            <p:nvPr/>
          </p:nvSpPr>
          <p:spPr>
            <a:xfrm>
              <a:off x="4924800" y="9309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1"/>
                  </a:moveTo>
                  <a:lnTo>
                    <a:pt x="720" y="19"/>
                  </a:lnTo>
                  <a:lnTo>
                    <a:pt x="535" y="74"/>
                  </a:lnTo>
                  <a:lnTo>
                    <a:pt x="388" y="167"/>
                  </a:lnTo>
                  <a:lnTo>
                    <a:pt x="240" y="277"/>
                  </a:lnTo>
                  <a:lnTo>
                    <a:pt x="148" y="425"/>
                  </a:lnTo>
                  <a:lnTo>
                    <a:pt x="56" y="591"/>
                  </a:lnTo>
                  <a:lnTo>
                    <a:pt x="19" y="775"/>
                  </a:lnTo>
                  <a:lnTo>
                    <a:pt x="1" y="959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67" y="1476"/>
                  </a:lnTo>
                  <a:lnTo>
                    <a:pt x="277" y="1623"/>
                  </a:lnTo>
                  <a:lnTo>
                    <a:pt x="425" y="1734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59" y="1863"/>
                  </a:lnTo>
                  <a:lnTo>
                    <a:pt x="1144" y="1844"/>
                  </a:lnTo>
                  <a:lnTo>
                    <a:pt x="1328" y="1789"/>
                  </a:lnTo>
                  <a:lnTo>
                    <a:pt x="1476" y="1697"/>
                  </a:lnTo>
                  <a:lnTo>
                    <a:pt x="1605" y="1586"/>
                  </a:lnTo>
                  <a:lnTo>
                    <a:pt x="1715" y="1439"/>
                  </a:lnTo>
                  <a:lnTo>
                    <a:pt x="1808" y="1291"/>
                  </a:lnTo>
                  <a:lnTo>
                    <a:pt x="1844" y="1107"/>
                  </a:lnTo>
                  <a:lnTo>
                    <a:pt x="1863" y="904"/>
                  </a:lnTo>
                  <a:lnTo>
                    <a:pt x="1844" y="720"/>
                  </a:lnTo>
                  <a:lnTo>
                    <a:pt x="1789" y="535"/>
                  </a:lnTo>
                  <a:lnTo>
                    <a:pt x="1697" y="388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107" y="19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2"/>
            <p:cNvSpPr/>
            <p:nvPr/>
          </p:nvSpPr>
          <p:spPr>
            <a:xfrm>
              <a:off x="4807250" y="662200"/>
              <a:ext cx="47525" cy="47950"/>
            </a:xfrm>
            <a:custGeom>
              <a:avLst/>
              <a:gdLst/>
              <a:ahLst/>
              <a:cxnLst/>
              <a:rect l="l" t="t" r="r" b="b"/>
              <a:pathLst>
                <a:path w="1901" h="1918" extrusionOk="0">
                  <a:moveTo>
                    <a:pt x="978" y="0"/>
                  </a:moveTo>
                  <a:lnTo>
                    <a:pt x="775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5" y="572"/>
                  </a:lnTo>
                  <a:lnTo>
                    <a:pt x="19" y="756"/>
                  </a:lnTo>
                  <a:lnTo>
                    <a:pt x="1" y="959"/>
                  </a:lnTo>
                  <a:lnTo>
                    <a:pt x="19" y="1143"/>
                  </a:lnTo>
                  <a:lnTo>
                    <a:pt x="75" y="1328"/>
                  </a:lnTo>
                  <a:lnTo>
                    <a:pt x="148" y="1494"/>
                  </a:lnTo>
                  <a:lnTo>
                    <a:pt x="259" y="1623"/>
                  </a:lnTo>
                  <a:lnTo>
                    <a:pt x="407" y="1733"/>
                  </a:lnTo>
                  <a:lnTo>
                    <a:pt x="554" y="1826"/>
                  </a:lnTo>
                  <a:lnTo>
                    <a:pt x="738" y="1881"/>
                  </a:lnTo>
                  <a:lnTo>
                    <a:pt x="923" y="1918"/>
                  </a:lnTo>
                  <a:lnTo>
                    <a:pt x="1126" y="1899"/>
                  </a:lnTo>
                  <a:lnTo>
                    <a:pt x="1310" y="1844"/>
                  </a:lnTo>
                  <a:lnTo>
                    <a:pt x="1476" y="1752"/>
                  </a:lnTo>
                  <a:lnTo>
                    <a:pt x="1623" y="1641"/>
                  </a:lnTo>
                  <a:lnTo>
                    <a:pt x="1734" y="1494"/>
                  </a:lnTo>
                  <a:lnTo>
                    <a:pt x="1826" y="1328"/>
                  </a:lnTo>
                  <a:lnTo>
                    <a:pt x="1882" y="1143"/>
                  </a:lnTo>
                  <a:lnTo>
                    <a:pt x="1900" y="959"/>
                  </a:lnTo>
                  <a:lnTo>
                    <a:pt x="1882" y="756"/>
                  </a:lnTo>
                  <a:lnTo>
                    <a:pt x="1845" y="590"/>
                  </a:lnTo>
                  <a:lnTo>
                    <a:pt x="1753" y="424"/>
                  </a:lnTo>
                  <a:lnTo>
                    <a:pt x="1642" y="277"/>
                  </a:lnTo>
                  <a:lnTo>
                    <a:pt x="1494" y="166"/>
                  </a:lnTo>
                  <a:lnTo>
                    <a:pt x="1347" y="74"/>
                  </a:lnTo>
                  <a:lnTo>
                    <a:pt x="1163" y="1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2"/>
            <p:cNvSpPr/>
            <p:nvPr/>
          </p:nvSpPr>
          <p:spPr>
            <a:xfrm>
              <a:off x="4704925" y="317400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41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7" y="406"/>
                  </a:lnTo>
                  <a:lnTo>
                    <a:pt x="74" y="554"/>
                  </a:lnTo>
                  <a:lnTo>
                    <a:pt x="19" y="738"/>
                  </a:lnTo>
                  <a:lnTo>
                    <a:pt x="1" y="922"/>
                  </a:lnTo>
                  <a:lnTo>
                    <a:pt x="19" y="1125"/>
                  </a:lnTo>
                  <a:lnTo>
                    <a:pt x="74" y="1309"/>
                  </a:lnTo>
                  <a:lnTo>
                    <a:pt x="148" y="1457"/>
                  </a:lnTo>
                  <a:lnTo>
                    <a:pt x="259" y="1604"/>
                  </a:lnTo>
                  <a:lnTo>
                    <a:pt x="406" y="1715"/>
                  </a:lnTo>
                  <a:lnTo>
                    <a:pt x="554" y="1789"/>
                  </a:lnTo>
                  <a:lnTo>
                    <a:pt x="738" y="1844"/>
                  </a:lnTo>
                  <a:lnTo>
                    <a:pt x="941" y="1863"/>
                  </a:lnTo>
                  <a:lnTo>
                    <a:pt x="1125" y="1844"/>
                  </a:lnTo>
                  <a:lnTo>
                    <a:pt x="1310" y="1789"/>
                  </a:lnTo>
                  <a:lnTo>
                    <a:pt x="1457" y="1715"/>
                  </a:lnTo>
                  <a:lnTo>
                    <a:pt x="1605" y="1604"/>
                  </a:lnTo>
                  <a:lnTo>
                    <a:pt x="1715" y="1457"/>
                  </a:lnTo>
                  <a:lnTo>
                    <a:pt x="1789" y="1309"/>
                  </a:lnTo>
                  <a:lnTo>
                    <a:pt x="1844" y="1125"/>
                  </a:lnTo>
                  <a:lnTo>
                    <a:pt x="1863" y="941"/>
                  </a:lnTo>
                  <a:lnTo>
                    <a:pt x="1844" y="738"/>
                  </a:lnTo>
                  <a:lnTo>
                    <a:pt x="1808" y="572"/>
                  </a:lnTo>
                  <a:lnTo>
                    <a:pt x="1715" y="406"/>
                  </a:lnTo>
                  <a:lnTo>
                    <a:pt x="1605" y="277"/>
                  </a:lnTo>
                  <a:lnTo>
                    <a:pt x="1476" y="148"/>
                  </a:lnTo>
                  <a:lnTo>
                    <a:pt x="1310" y="74"/>
                  </a:lnTo>
                  <a:lnTo>
                    <a:pt x="1125" y="1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2"/>
            <p:cNvSpPr/>
            <p:nvPr/>
          </p:nvSpPr>
          <p:spPr>
            <a:xfrm>
              <a:off x="5940275" y="16841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609" y="56"/>
                  </a:lnTo>
                  <a:lnTo>
                    <a:pt x="443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20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5" y="1291"/>
                  </a:lnTo>
                  <a:lnTo>
                    <a:pt x="148" y="1457"/>
                  </a:lnTo>
                  <a:lnTo>
                    <a:pt x="259" y="1605"/>
                  </a:lnTo>
                  <a:lnTo>
                    <a:pt x="407" y="1715"/>
                  </a:lnTo>
                  <a:lnTo>
                    <a:pt x="572" y="1808"/>
                  </a:lnTo>
                  <a:lnTo>
                    <a:pt x="757" y="1863"/>
                  </a:lnTo>
                  <a:lnTo>
                    <a:pt x="960" y="1881"/>
                  </a:lnTo>
                  <a:lnTo>
                    <a:pt x="1144" y="1863"/>
                  </a:lnTo>
                  <a:lnTo>
                    <a:pt x="1328" y="1808"/>
                  </a:lnTo>
                  <a:lnTo>
                    <a:pt x="1476" y="1734"/>
                  </a:lnTo>
                  <a:lnTo>
                    <a:pt x="1623" y="1623"/>
                  </a:lnTo>
                  <a:lnTo>
                    <a:pt x="1734" y="1476"/>
                  </a:lnTo>
                  <a:lnTo>
                    <a:pt x="1808" y="1328"/>
                  </a:lnTo>
                  <a:lnTo>
                    <a:pt x="1863" y="1144"/>
                  </a:lnTo>
                  <a:lnTo>
                    <a:pt x="1882" y="959"/>
                  </a:lnTo>
                  <a:lnTo>
                    <a:pt x="1882" y="757"/>
                  </a:lnTo>
                  <a:lnTo>
                    <a:pt x="1826" y="591"/>
                  </a:lnTo>
                  <a:lnTo>
                    <a:pt x="1734" y="425"/>
                  </a:lnTo>
                  <a:lnTo>
                    <a:pt x="1642" y="277"/>
                  </a:lnTo>
                  <a:lnTo>
                    <a:pt x="1494" y="167"/>
                  </a:lnTo>
                  <a:lnTo>
                    <a:pt x="1347" y="74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2"/>
            <p:cNvSpPr/>
            <p:nvPr/>
          </p:nvSpPr>
          <p:spPr>
            <a:xfrm>
              <a:off x="6020025" y="1698425"/>
              <a:ext cx="47500" cy="47025"/>
            </a:xfrm>
            <a:custGeom>
              <a:avLst/>
              <a:gdLst/>
              <a:ahLst/>
              <a:cxnLst/>
              <a:rect l="l" t="t" r="r" b="b"/>
              <a:pathLst>
                <a:path w="1900" h="1881" extrusionOk="0">
                  <a:moveTo>
                    <a:pt x="812" y="0"/>
                  </a:moveTo>
                  <a:lnTo>
                    <a:pt x="628" y="55"/>
                  </a:lnTo>
                  <a:lnTo>
                    <a:pt x="462" y="129"/>
                  </a:lnTo>
                  <a:lnTo>
                    <a:pt x="314" y="240"/>
                  </a:lnTo>
                  <a:lnTo>
                    <a:pt x="185" y="387"/>
                  </a:lnTo>
                  <a:lnTo>
                    <a:pt x="93" y="535"/>
                  </a:lnTo>
                  <a:lnTo>
                    <a:pt x="38" y="719"/>
                  </a:lnTo>
                  <a:lnTo>
                    <a:pt x="1" y="922"/>
                  </a:lnTo>
                  <a:lnTo>
                    <a:pt x="19" y="1106"/>
                  </a:lnTo>
                  <a:lnTo>
                    <a:pt x="74" y="1291"/>
                  </a:lnTo>
                  <a:lnTo>
                    <a:pt x="148" y="1457"/>
                  </a:lnTo>
                  <a:lnTo>
                    <a:pt x="259" y="1586"/>
                  </a:lnTo>
                  <a:lnTo>
                    <a:pt x="388" y="1715"/>
                  </a:lnTo>
                  <a:lnTo>
                    <a:pt x="535" y="1807"/>
                  </a:lnTo>
                  <a:lnTo>
                    <a:pt x="720" y="1862"/>
                  </a:lnTo>
                  <a:lnTo>
                    <a:pt x="904" y="1881"/>
                  </a:lnTo>
                  <a:lnTo>
                    <a:pt x="1107" y="1881"/>
                  </a:lnTo>
                  <a:lnTo>
                    <a:pt x="1291" y="1826"/>
                  </a:lnTo>
                  <a:lnTo>
                    <a:pt x="1457" y="1752"/>
                  </a:lnTo>
                  <a:lnTo>
                    <a:pt x="1605" y="1641"/>
                  </a:lnTo>
                  <a:lnTo>
                    <a:pt x="1734" y="1512"/>
                  </a:lnTo>
                  <a:lnTo>
                    <a:pt x="1826" y="1346"/>
                  </a:lnTo>
                  <a:lnTo>
                    <a:pt x="1881" y="1162"/>
                  </a:lnTo>
                  <a:lnTo>
                    <a:pt x="1900" y="977"/>
                  </a:lnTo>
                  <a:lnTo>
                    <a:pt x="1881" y="775"/>
                  </a:lnTo>
                  <a:lnTo>
                    <a:pt x="1844" y="590"/>
                  </a:lnTo>
                  <a:lnTo>
                    <a:pt x="1771" y="443"/>
                  </a:lnTo>
                  <a:lnTo>
                    <a:pt x="1660" y="295"/>
                  </a:lnTo>
                  <a:lnTo>
                    <a:pt x="1531" y="185"/>
                  </a:lnTo>
                  <a:lnTo>
                    <a:pt x="1365" y="92"/>
                  </a:lnTo>
                  <a:lnTo>
                    <a:pt x="1199" y="1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2"/>
            <p:cNvSpPr/>
            <p:nvPr/>
          </p:nvSpPr>
          <p:spPr>
            <a:xfrm>
              <a:off x="4990250" y="1024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78" y="1"/>
                  </a:moveTo>
                  <a:lnTo>
                    <a:pt x="775" y="19"/>
                  </a:lnTo>
                  <a:lnTo>
                    <a:pt x="591" y="56"/>
                  </a:lnTo>
                  <a:lnTo>
                    <a:pt x="425" y="148"/>
                  </a:lnTo>
                  <a:lnTo>
                    <a:pt x="277" y="259"/>
                  </a:lnTo>
                  <a:lnTo>
                    <a:pt x="148" y="407"/>
                  </a:lnTo>
                  <a:lnTo>
                    <a:pt x="75" y="573"/>
                  </a:lnTo>
                  <a:lnTo>
                    <a:pt x="19" y="757"/>
                  </a:lnTo>
                  <a:lnTo>
                    <a:pt x="1" y="960"/>
                  </a:lnTo>
                  <a:lnTo>
                    <a:pt x="19" y="1144"/>
                  </a:lnTo>
                  <a:lnTo>
                    <a:pt x="75" y="1329"/>
                  </a:lnTo>
                  <a:lnTo>
                    <a:pt x="148" y="1476"/>
                  </a:lnTo>
                  <a:lnTo>
                    <a:pt x="277" y="1624"/>
                  </a:lnTo>
                  <a:lnTo>
                    <a:pt x="407" y="1734"/>
                  </a:lnTo>
                  <a:lnTo>
                    <a:pt x="572" y="1808"/>
                  </a:lnTo>
                  <a:lnTo>
                    <a:pt x="738" y="1863"/>
                  </a:lnTo>
                  <a:lnTo>
                    <a:pt x="941" y="1882"/>
                  </a:lnTo>
                  <a:lnTo>
                    <a:pt x="1126" y="1863"/>
                  </a:lnTo>
                  <a:lnTo>
                    <a:pt x="1310" y="1808"/>
                  </a:lnTo>
                  <a:lnTo>
                    <a:pt x="1457" y="1734"/>
                  </a:lnTo>
                  <a:lnTo>
                    <a:pt x="1605" y="1624"/>
                  </a:lnTo>
                  <a:lnTo>
                    <a:pt x="1716" y="1476"/>
                  </a:lnTo>
                  <a:lnTo>
                    <a:pt x="1808" y="1329"/>
                  </a:lnTo>
                  <a:lnTo>
                    <a:pt x="1863" y="1144"/>
                  </a:lnTo>
                  <a:lnTo>
                    <a:pt x="1882" y="960"/>
                  </a:lnTo>
                  <a:lnTo>
                    <a:pt x="1863" y="775"/>
                  </a:lnTo>
                  <a:lnTo>
                    <a:pt x="1808" y="591"/>
                  </a:lnTo>
                  <a:lnTo>
                    <a:pt x="1734" y="425"/>
                  </a:lnTo>
                  <a:lnTo>
                    <a:pt x="1623" y="278"/>
                  </a:lnTo>
                  <a:lnTo>
                    <a:pt x="1494" y="167"/>
                  </a:lnTo>
                  <a:lnTo>
                    <a:pt x="1328" y="75"/>
                  </a:lnTo>
                  <a:lnTo>
                    <a:pt x="1162" y="19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2"/>
            <p:cNvSpPr/>
            <p:nvPr/>
          </p:nvSpPr>
          <p:spPr>
            <a:xfrm>
              <a:off x="6097475" y="1712700"/>
              <a:ext cx="47025" cy="47050"/>
            </a:xfrm>
            <a:custGeom>
              <a:avLst/>
              <a:gdLst/>
              <a:ahLst/>
              <a:cxnLst/>
              <a:rect l="l" t="t" r="r" b="b"/>
              <a:pathLst>
                <a:path w="1881" h="1882" extrusionOk="0">
                  <a:moveTo>
                    <a:pt x="922" y="1"/>
                  </a:moveTo>
                  <a:lnTo>
                    <a:pt x="719" y="19"/>
                  </a:lnTo>
                  <a:lnTo>
                    <a:pt x="553" y="75"/>
                  </a:lnTo>
                  <a:lnTo>
                    <a:pt x="387" y="167"/>
                  </a:lnTo>
                  <a:lnTo>
                    <a:pt x="258" y="277"/>
                  </a:lnTo>
                  <a:lnTo>
                    <a:pt x="148" y="406"/>
                  </a:lnTo>
                  <a:lnTo>
                    <a:pt x="56" y="572"/>
                  </a:lnTo>
                  <a:lnTo>
                    <a:pt x="19" y="757"/>
                  </a:lnTo>
                  <a:lnTo>
                    <a:pt x="0" y="941"/>
                  </a:lnTo>
                  <a:lnTo>
                    <a:pt x="19" y="1144"/>
                  </a:lnTo>
                  <a:lnTo>
                    <a:pt x="74" y="1328"/>
                  </a:lnTo>
                  <a:lnTo>
                    <a:pt x="148" y="1494"/>
                  </a:lnTo>
                  <a:lnTo>
                    <a:pt x="277" y="1623"/>
                  </a:lnTo>
                  <a:lnTo>
                    <a:pt x="424" y="1734"/>
                  </a:lnTo>
                  <a:lnTo>
                    <a:pt x="572" y="1826"/>
                  </a:lnTo>
                  <a:lnTo>
                    <a:pt x="775" y="1881"/>
                  </a:lnTo>
                  <a:lnTo>
                    <a:pt x="959" y="1881"/>
                  </a:lnTo>
                  <a:lnTo>
                    <a:pt x="1162" y="1863"/>
                  </a:lnTo>
                  <a:lnTo>
                    <a:pt x="1328" y="1808"/>
                  </a:lnTo>
                  <a:lnTo>
                    <a:pt x="1494" y="1716"/>
                  </a:lnTo>
                  <a:lnTo>
                    <a:pt x="1623" y="1605"/>
                  </a:lnTo>
                  <a:lnTo>
                    <a:pt x="1733" y="1476"/>
                  </a:lnTo>
                  <a:lnTo>
                    <a:pt x="1807" y="1310"/>
                  </a:lnTo>
                  <a:lnTo>
                    <a:pt x="1863" y="1144"/>
                  </a:lnTo>
                  <a:lnTo>
                    <a:pt x="1881" y="941"/>
                  </a:lnTo>
                  <a:lnTo>
                    <a:pt x="1863" y="738"/>
                  </a:lnTo>
                  <a:lnTo>
                    <a:pt x="1807" y="554"/>
                  </a:lnTo>
                  <a:lnTo>
                    <a:pt x="1733" y="406"/>
                  </a:lnTo>
                  <a:lnTo>
                    <a:pt x="1604" y="259"/>
                  </a:lnTo>
                  <a:lnTo>
                    <a:pt x="1457" y="148"/>
                  </a:lnTo>
                  <a:lnTo>
                    <a:pt x="1291" y="56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2"/>
            <p:cNvSpPr/>
            <p:nvPr/>
          </p:nvSpPr>
          <p:spPr>
            <a:xfrm>
              <a:off x="6177225" y="1723775"/>
              <a:ext cx="47500" cy="47500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977" y="0"/>
                  </a:moveTo>
                  <a:lnTo>
                    <a:pt x="793" y="19"/>
                  </a:lnTo>
                  <a:lnTo>
                    <a:pt x="609" y="74"/>
                  </a:lnTo>
                  <a:lnTo>
                    <a:pt x="424" y="148"/>
                  </a:lnTo>
                  <a:lnTo>
                    <a:pt x="295" y="258"/>
                  </a:lnTo>
                  <a:lnTo>
                    <a:pt x="166" y="406"/>
                  </a:lnTo>
                  <a:lnTo>
                    <a:pt x="74" y="572"/>
                  </a:lnTo>
                  <a:lnTo>
                    <a:pt x="19" y="738"/>
                  </a:lnTo>
                  <a:lnTo>
                    <a:pt x="0" y="941"/>
                  </a:lnTo>
                  <a:lnTo>
                    <a:pt x="19" y="1143"/>
                  </a:lnTo>
                  <a:lnTo>
                    <a:pt x="55" y="1309"/>
                  </a:lnTo>
                  <a:lnTo>
                    <a:pt x="148" y="1475"/>
                  </a:lnTo>
                  <a:lnTo>
                    <a:pt x="258" y="1623"/>
                  </a:lnTo>
                  <a:lnTo>
                    <a:pt x="387" y="1733"/>
                  </a:lnTo>
                  <a:lnTo>
                    <a:pt x="535" y="1826"/>
                  </a:lnTo>
                  <a:lnTo>
                    <a:pt x="719" y="1881"/>
                  </a:lnTo>
                  <a:lnTo>
                    <a:pt x="904" y="1899"/>
                  </a:lnTo>
                  <a:lnTo>
                    <a:pt x="1106" y="1899"/>
                  </a:lnTo>
                  <a:lnTo>
                    <a:pt x="1291" y="1844"/>
                  </a:lnTo>
                  <a:lnTo>
                    <a:pt x="1457" y="1752"/>
                  </a:lnTo>
                  <a:lnTo>
                    <a:pt x="1604" y="1641"/>
                  </a:lnTo>
                  <a:lnTo>
                    <a:pt x="1715" y="1512"/>
                  </a:lnTo>
                  <a:lnTo>
                    <a:pt x="1807" y="1346"/>
                  </a:lnTo>
                  <a:lnTo>
                    <a:pt x="1862" y="1162"/>
                  </a:lnTo>
                  <a:lnTo>
                    <a:pt x="1899" y="959"/>
                  </a:lnTo>
                  <a:lnTo>
                    <a:pt x="1881" y="775"/>
                  </a:lnTo>
                  <a:lnTo>
                    <a:pt x="1825" y="590"/>
                  </a:lnTo>
                  <a:lnTo>
                    <a:pt x="1752" y="443"/>
                  </a:lnTo>
                  <a:lnTo>
                    <a:pt x="1641" y="295"/>
                  </a:lnTo>
                  <a:lnTo>
                    <a:pt x="1512" y="185"/>
                  </a:lnTo>
                  <a:lnTo>
                    <a:pt x="1346" y="92"/>
                  </a:lnTo>
                  <a:lnTo>
                    <a:pt x="1180" y="37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2"/>
            <p:cNvSpPr/>
            <p:nvPr/>
          </p:nvSpPr>
          <p:spPr>
            <a:xfrm>
              <a:off x="6257425" y="1738525"/>
              <a:ext cx="46575" cy="46575"/>
            </a:xfrm>
            <a:custGeom>
              <a:avLst/>
              <a:gdLst/>
              <a:ahLst/>
              <a:cxnLst/>
              <a:rect l="l" t="t" r="r" b="b"/>
              <a:pathLst>
                <a:path w="1863" h="1863" extrusionOk="0">
                  <a:moveTo>
                    <a:pt x="904" y="0"/>
                  </a:moveTo>
                  <a:lnTo>
                    <a:pt x="719" y="19"/>
                  </a:lnTo>
                  <a:lnTo>
                    <a:pt x="535" y="74"/>
                  </a:lnTo>
                  <a:lnTo>
                    <a:pt x="388" y="166"/>
                  </a:lnTo>
                  <a:lnTo>
                    <a:pt x="258" y="295"/>
                  </a:lnTo>
                  <a:lnTo>
                    <a:pt x="148" y="424"/>
                  </a:lnTo>
                  <a:lnTo>
                    <a:pt x="56" y="590"/>
                  </a:lnTo>
                  <a:lnTo>
                    <a:pt x="19" y="775"/>
                  </a:lnTo>
                  <a:lnTo>
                    <a:pt x="0" y="959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94"/>
                  </a:lnTo>
                  <a:lnTo>
                    <a:pt x="277" y="1623"/>
                  </a:lnTo>
                  <a:lnTo>
                    <a:pt x="424" y="1733"/>
                  </a:lnTo>
                  <a:lnTo>
                    <a:pt x="590" y="1807"/>
                  </a:lnTo>
                  <a:lnTo>
                    <a:pt x="756" y="1863"/>
                  </a:lnTo>
                  <a:lnTo>
                    <a:pt x="959" y="1863"/>
                  </a:lnTo>
                  <a:lnTo>
                    <a:pt x="1143" y="1844"/>
                  </a:lnTo>
                  <a:lnTo>
                    <a:pt x="1328" y="1789"/>
                  </a:lnTo>
                  <a:lnTo>
                    <a:pt x="1475" y="1697"/>
                  </a:lnTo>
                  <a:lnTo>
                    <a:pt x="1623" y="1586"/>
                  </a:lnTo>
                  <a:lnTo>
                    <a:pt x="1733" y="1438"/>
                  </a:lnTo>
                  <a:lnTo>
                    <a:pt x="1807" y="1291"/>
                  </a:lnTo>
                  <a:lnTo>
                    <a:pt x="1863" y="1107"/>
                  </a:lnTo>
                  <a:lnTo>
                    <a:pt x="1863" y="904"/>
                  </a:lnTo>
                  <a:lnTo>
                    <a:pt x="1844" y="719"/>
                  </a:lnTo>
                  <a:lnTo>
                    <a:pt x="1789" y="553"/>
                  </a:lnTo>
                  <a:lnTo>
                    <a:pt x="1697" y="388"/>
                  </a:lnTo>
                  <a:lnTo>
                    <a:pt x="1586" y="258"/>
                  </a:lnTo>
                  <a:lnTo>
                    <a:pt x="1438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2"/>
            <p:cNvSpPr/>
            <p:nvPr/>
          </p:nvSpPr>
          <p:spPr>
            <a:xfrm>
              <a:off x="4742725" y="571850"/>
              <a:ext cx="45650" cy="45650"/>
            </a:xfrm>
            <a:custGeom>
              <a:avLst/>
              <a:gdLst/>
              <a:ahLst/>
              <a:cxnLst/>
              <a:rect l="l" t="t" r="r" b="b"/>
              <a:pathLst>
                <a:path w="1826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66"/>
                  </a:lnTo>
                  <a:lnTo>
                    <a:pt x="277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2"/>
                  </a:lnTo>
                  <a:lnTo>
                    <a:pt x="148" y="1420"/>
                  </a:lnTo>
                  <a:lnTo>
                    <a:pt x="277" y="1567"/>
                  </a:lnTo>
                  <a:lnTo>
                    <a:pt x="406" y="1678"/>
                  </a:lnTo>
                  <a:lnTo>
                    <a:pt x="572" y="1770"/>
                  </a:lnTo>
                  <a:lnTo>
                    <a:pt x="757" y="1807"/>
                  </a:lnTo>
                  <a:lnTo>
                    <a:pt x="941" y="1826"/>
                  </a:lnTo>
                  <a:lnTo>
                    <a:pt x="1125" y="1807"/>
                  </a:lnTo>
                  <a:lnTo>
                    <a:pt x="1291" y="1733"/>
                  </a:lnTo>
                  <a:lnTo>
                    <a:pt x="1439" y="1660"/>
                  </a:lnTo>
                  <a:lnTo>
                    <a:pt x="1568" y="1531"/>
                  </a:lnTo>
                  <a:lnTo>
                    <a:pt x="1678" y="1402"/>
                  </a:lnTo>
                  <a:lnTo>
                    <a:pt x="1752" y="1254"/>
                  </a:lnTo>
                  <a:lnTo>
                    <a:pt x="1808" y="1070"/>
                  </a:lnTo>
                  <a:lnTo>
                    <a:pt x="1826" y="904"/>
                  </a:lnTo>
                  <a:lnTo>
                    <a:pt x="1789" y="719"/>
                  </a:lnTo>
                  <a:lnTo>
                    <a:pt x="1734" y="553"/>
                  </a:lnTo>
                  <a:lnTo>
                    <a:pt x="1660" y="406"/>
                  </a:lnTo>
                  <a:lnTo>
                    <a:pt x="1549" y="258"/>
                  </a:lnTo>
                  <a:lnTo>
                    <a:pt x="1402" y="166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2"/>
            <p:cNvSpPr/>
            <p:nvPr/>
          </p:nvSpPr>
          <p:spPr>
            <a:xfrm>
              <a:off x="5476100" y="15195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0"/>
                  </a:moveTo>
                  <a:lnTo>
                    <a:pt x="609" y="55"/>
                  </a:lnTo>
                  <a:lnTo>
                    <a:pt x="443" y="129"/>
                  </a:lnTo>
                  <a:lnTo>
                    <a:pt x="314" y="240"/>
                  </a:lnTo>
                  <a:lnTo>
                    <a:pt x="185" y="369"/>
                  </a:lnTo>
                  <a:lnTo>
                    <a:pt x="93" y="516"/>
                  </a:lnTo>
                  <a:lnTo>
                    <a:pt x="38" y="682"/>
                  </a:lnTo>
                  <a:lnTo>
                    <a:pt x="1" y="867"/>
                  </a:lnTo>
                  <a:lnTo>
                    <a:pt x="19" y="1033"/>
                  </a:lnTo>
                  <a:lnTo>
                    <a:pt x="56" y="1217"/>
                  </a:lnTo>
                  <a:lnTo>
                    <a:pt x="130" y="1365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89"/>
                  </a:lnTo>
                  <a:lnTo>
                    <a:pt x="867" y="1807"/>
                  </a:lnTo>
                  <a:lnTo>
                    <a:pt x="1052" y="1807"/>
                  </a:lnTo>
                  <a:lnTo>
                    <a:pt x="1218" y="1752"/>
                  </a:lnTo>
                  <a:lnTo>
                    <a:pt x="1365" y="1678"/>
                  </a:lnTo>
                  <a:lnTo>
                    <a:pt x="1513" y="1567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89" y="1125"/>
                  </a:lnTo>
                  <a:lnTo>
                    <a:pt x="1808" y="941"/>
                  </a:lnTo>
                  <a:lnTo>
                    <a:pt x="1808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295"/>
                  </a:lnTo>
                  <a:lnTo>
                    <a:pt x="1439" y="185"/>
                  </a:lnTo>
                  <a:lnTo>
                    <a:pt x="1291" y="92"/>
                  </a:lnTo>
                  <a:lnTo>
                    <a:pt x="1125" y="1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2"/>
            <p:cNvSpPr/>
            <p:nvPr/>
          </p:nvSpPr>
          <p:spPr>
            <a:xfrm>
              <a:off x="5781250" y="1656475"/>
              <a:ext cx="45675" cy="45650"/>
            </a:xfrm>
            <a:custGeom>
              <a:avLst/>
              <a:gdLst/>
              <a:ahLst/>
              <a:cxnLst/>
              <a:rect l="l" t="t" r="r" b="b"/>
              <a:pathLst>
                <a:path w="1827" h="1826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388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88"/>
                  </a:lnTo>
                  <a:lnTo>
                    <a:pt x="74" y="1273"/>
                  </a:lnTo>
                  <a:lnTo>
                    <a:pt x="167" y="1420"/>
                  </a:lnTo>
                  <a:lnTo>
                    <a:pt x="277" y="1568"/>
                  </a:lnTo>
                  <a:lnTo>
                    <a:pt x="425" y="1678"/>
                  </a:lnTo>
                  <a:lnTo>
                    <a:pt x="591" y="1752"/>
                  </a:lnTo>
                  <a:lnTo>
                    <a:pt x="757" y="1807"/>
                  </a:lnTo>
                  <a:lnTo>
                    <a:pt x="959" y="1826"/>
                  </a:lnTo>
                  <a:lnTo>
                    <a:pt x="1144" y="1789"/>
                  </a:lnTo>
                  <a:lnTo>
                    <a:pt x="1310" y="1733"/>
                  </a:lnTo>
                  <a:lnTo>
                    <a:pt x="1457" y="1641"/>
                  </a:lnTo>
                  <a:lnTo>
                    <a:pt x="1586" y="1531"/>
                  </a:lnTo>
                  <a:lnTo>
                    <a:pt x="1697" y="1402"/>
                  </a:lnTo>
                  <a:lnTo>
                    <a:pt x="1771" y="1236"/>
                  </a:lnTo>
                  <a:lnTo>
                    <a:pt x="1826" y="1070"/>
                  </a:lnTo>
                  <a:lnTo>
                    <a:pt x="1826" y="885"/>
                  </a:lnTo>
                  <a:lnTo>
                    <a:pt x="1808" y="701"/>
                  </a:lnTo>
                  <a:lnTo>
                    <a:pt x="1752" y="535"/>
                  </a:lnTo>
                  <a:lnTo>
                    <a:pt x="1660" y="388"/>
                  </a:lnTo>
                  <a:lnTo>
                    <a:pt x="1550" y="258"/>
                  </a:lnTo>
                  <a:lnTo>
                    <a:pt x="1420" y="148"/>
                  </a:lnTo>
                  <a:lnTo>
                    <a:pt x="1273" y="56"/>
                  </a:lnTo>
                  <a:lnTo>
                    <a:pt x="1089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2"/>
            <p:cNvSpPr/>
            <p:nvPr/>
          </p:nvSpPr>
          <p:spPr>
            <a:xfrm>
              <a:off x="4691550" y="398075"/>
              <a:ext cx="45200" cy="45175"/>
            </a:xfrm>
            <a:custGeom>
              <a:avLst/>
              <a:gdLst/>
              <a:ahLst/>
              <a:cxnLst/>
              <a:rect l="l" t="t" r="r" b="b"/>
              <a:pathLst>
                <a:path w="1808" h="1807" extrusionOk="0">
                  <a:moveTo>
                    <a:pt x="923" y="0"/>
                  </a:moveTo>
                  <a:lnTo>
                    <a:pt x="738" y="18"/>
                  </a:lnTo>
                  <a:lnTo>
                    <a:pt x="573" y="55"/>
                  </a:lnTo>
                  <a:lnTo>
                    <a:pt x="425" y="148"/>
                  </a:lnTo>
                  <a:lnTo>
                    <a:pt x="278" y="240"/>
                  </a:lnTo>
                  <a:lnTo>
                    <a:pt x="167" y="387"/>
                  </a:lnTo>
                  <a:lnTo>
                    <a:pt x="75" y="535"/>
                  </a:lnTo>
                  <a:lnTo>
                    <a:pt x="19" y="701"/>
                  </a:lnTo>
                  <a:lnTo>
                    <a:pt x="1" y="885"/>
                  </a:lnTo>
                  <a:lnTo>
                    <a:pt x="1" y="1051"/>
                  </a:lnTo>
                  <a:lnTo>
                    <a:pt x="56" y="1217"/>
                  </a:lnTo>
                  <a:lnTo>
                    <a:pt x="130" y="1383"/>
                  </a:lnTo>
                  <a:lnTo>
                    <a:pt x="241" y="1512"/>
                  </a:lnTo>
                  <a:lnTo>
                    <a:pt x="370" y="1641"/>
                  </a:lnTo>
                  <a:lnTo>
                    <a:pt x="536" y="1733"/>
                  </a:lnTo>
                  <a:lnTo>
                    <a:pt x="702" y="1789"/>
                  </a:lnTo>
                  <a:lnTo>
                    <a:pt x="868" y="1807"/>
                  </a:lnTo>
                  <a:lnTo>
                    <a:pt x="1052" y="1789"/>
                  </a:lnTo>
                  <a:lnTo>
                    <a:pt x="1218" y="1752"/>
                  </a:lnTo>
                  <a:lnTo>
                    <a:pt x="1384" y="1659"/>
                  </a:lnTo>
                  <a:lnTo>
                    <a:pt x="1513" y="1567"/>
                  </a:lnTo>
                  <a:lnTo>
                    <a:pt x="1624" y="1420"/>
                  </a:lnTo>
                  <a:lnTo>
                    <a:pt x="1716" y="1272"/>
                  </a:lnTo>
                  <a:lnTo>
                    <a:pt x="1789" y="1106"/>
                  </a:lnTo>
                  <a:lnTo>
                    <a:pt x="1808" y="922"/>
                  </a:lnTo>
                  <a:lnTo>
                    <a:pt x="1789" y="756"/>
                  </a:lnTo>
                  <a:lnTo>
                    <a:pt x="1753" y="590"/>
                  </a:lnTo>
                  <a:lnTo>
                    <a:pt x="1660" y="424"/>
                  </a:lnTo>
                  <a:lnTo>
                    <a:pt x="1550" y="295"/>
                  </a:lnTo>
                  <a:lnTo>
                    <a:pt x="1421" y="166"/>
                  </a:lnTo>
                  <a:lnTo>
                    <a:pt x="1273" y="74"/>
                  </a:lnTo>
                  <a:lnTo>
                    <a:pt x="1107" y="1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2"/>
            <p:cNvSpPr/>
            <p:nvPr/>
          </p:nvSpPr>
          <p:spPr>
            <a:xfrm>
              <a:off x="5122100" y="1210725"/>
              <a:ext cx="46100" cy="46125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885" y="1"/>
                  </a:moveTo>
                  <a:lnTo>
                    <a:pt x="701" y="37"/>
                  </a:lnTo>
                  <a:lnTo>
                    <a:pt x="516" y="93"/>
                  </a:lnTo>
                  <a:lnTo>
                    <a:pt x="369" y="185"/>
                  </a:lnTo>
                  <a:lnTo>
                    <a:pt x="240" y="296"/>
                  </a:lnTo>
                  <a:lnTo>
                    <a:pt x="129" y="443"/>
                  </a:lnTo>
                  <a:lnTo>
                    <a:pt x="55" y="609"/>
                  </a:lnTo>
                  <a:lnTo>
                    <a:pt x="0" y="775"/>
                  </a:lnTo>
                  <a:lnTo>
                    <a:pt x="0" y="978"/>
                  </a:lnTo>
                  <a:lnTo>
                    <a:pt x="19" y="1162"/>
                  </a:lnTo>
                  <a:lnTo>
                    <a:pt x="74" y="1328"/>
                  </a:lnTo>
                  <a:lnTo>
                    <a:pt x="166" y="1476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53" y="1789"/>
                  </a:lnTo>
                  <a:lnTo>
                    <a:pt x="738" y="1844"/>
                  </a:lnTo>
                  <a:lnTo>
                    <a:pt x="922" y="1844"/>
                  </a:lnTo>
                  <a:lnTo>
                    <a:pt x="1106" y="1826"/>
                  </a:lnTo>
                  <a:lnTo>
                    <a:pt x="1291" y="1789"/>
                  </a:lnTo>
                  <a:lnTo>
                    <a:pt x="1438" y="1697"/>
                  </a:lnTo>
                  <a:lnTo>
                    <a:pt x="1567" y="1586"/>
                  </a:lnTo>
                  <a:lnTo>
                    <a:pt x="1696" y="1439"/>
                  </a:lnTo>
                  <a:lnTo>
                    <a:pt x="1770" y="1291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07" y="720"/>
                  </a:lnTo>
                  <a:lnTo>
                    <a:pt x="1752" y="554"/>
                  </a:lnTo>
                  <a:lnTo>
                    <a:pt x="1678" y="388"/>
                  </a:lnTo>
                  <a:lnTo>
                    <a:pt x="1549" y="259"/>
                  </a:lnTo>
                  <a:lnTo>
                    <a:pt x="1420" y="148"/>
                  </a:lnTo>
                  <a:lnTo>
                    <a:pt x="1254" y="74"/>
                  </a:lnTo>
                  <a:lnTo>
                    <a:pt x="1088" y="1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2"/>
            <p:cNvSpPr/>
            <p:nvPr/>
          </p:nvSpPr>
          <p:spPr>
            <a:xfrm>
              <a:off x="5861000" y="1670300"/>
              <a:ext cx="46125" cy="46575"/>
            </a:xfrm>
            <a:custGeom>
              <a:avLst/>
              <a:gdLst/>
              <a:ahLst/>
              <a:cxnLst/>
              <a:rect l="l" t="t" r="r" b="b"/>
              <a:pathLst>
                <a:path w="1845" h="1863" extrusionOk="0">
                  <a:moveTo>
                    <a:pt x="922" y="0"/>
                  </a:moveTo>
                  <a:lnTo>
                    <a:pt x="738" y="19"/>
                  </a:lnTo>
                  <a:lnTo>
                    <a:pt x="554" y="74"/>
                  </a:lnTo>
                  <a:lnTo>
                    <a:pt x="406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56" y="554"/>
                  </a:lnTo>
                  <a:lnTo>
                    <a:pt x="19" y="738"/>
                  </a:lnTo>
                  <a:lnTo>
                    <a:pt x="1" y="941"/>
                  </a:lnTo>
                  <a:lnTo>
                    <a:pt x="19" y="1125"/>
                  </a:lnTo>
                  <a:lnTo>
                    <a:pt x="74" y="1310"/>
                  </a:lnTo>
                  <a:lnTo>
                    <a:pt x="166" y="1457"/>
                  </a:lnTo>
                  <a:lnTo>
                    <a:pt x="277" y="1605"/>
                  </a:lnTo>
                  <a:lnTo>
                    <a:pt x="406" y="1715"/>
                  </a:lnTo>
                  <a:lnTo>
                    <a:pt x="572" y="1789"/>
                  </a:lnTo>
                  <a:lnTo>
                    <a:pt x="756" y="1844"/>
                  </a:lnTo>
                  <a:lnTo>
                    <a:pt x="941" y="1863"/>
                  </a:lnTo>
                  <a:lnTo>
                    <a:pt x="1144" y="1826"/>
                  </a:lnTo>
                  <a:lnTo>
                    <a:pt x="1310" y="1771"/>
                  </a:lnTo>
                  <a:lnTo>
                    <a:pt x="1476" y="1678"/>
                  </a:lnTo>
                  <a:lnTo>
                    <a:pt x="1605" y="1568"/>
                  </a:lnTo>
                  <a:lnTo>
                    <a:pt x="1715" y="1420"/>
                  </a:lnTo>
                  <a:lnTo>
                    <a:pt x="1789" y="1273"/>
                  </a:lnTo>
                  <a:lnTo>
                    <a:pt x="1844" y="1088"/>
                  </a:lnTo>
                  <a:lnTo>
                    <a:pt x="1844" y="885"/>
                  </a:lnTo>
                  <a:lnTo>
                    <a:pt x="1826" y="701"/>
                  </a:lnTo>
                  <a:lnTo>
                    <a:pt x="1771" y="535"/>
                  </a:lnTo>
                  <a:lnTo>
                    <a:pt x="1678" y="388"/>
                  </a:lnTo>
                  <a:lnTo>
                    <a:pt x="1568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2"/>
            <p:cNvSpPr/>
            <p:nvPr/>
          </p:nvSpPr>
          <p:spPr>
            <a:xfrm>
              <a:off x="4859350" y="837350"/>
              <a:ext cx="46125" cy="45675"/>
            </a:xfrm>
            <a:custGeom>
              <a:avLst/>
              <a:gdLst/>
              <a:ahLst/>
              <a:cxnLst/>
              <a:rect l="l" t="t" r="r" b="b"/>
              <a:pathLst>
                <a:path w="1845" h="1827" extrusionOk="0">
                  <a:moveTo>
                    <a:pt x="922" y="1"/>
                  </a:moveTo>
                  <a:lnTo>
                    <a:pt x="738" y="19"/>
                  </a:lnTo>
                  <a:lnTo>
                    <a:pt x="572" y="56"/>
                  </a:lnTo>
                  <a:lnTo>
                    <a:pt x="406" y="148"/>
                  </a:lnTo>
                  <a:lnTo>
                    <a:pt x="277" y="259"/>
                  </a:lnTo>
                  <a:lnTo>
                    <a:pt x="166" y="388"/>
                  </a:lnTo>
                  <a:lnTo>
                    <a:pt x="74" y="535"/>
                  </a:lnTo>
                  <a:lnTo>
                    <a:pt x="19" y="701"/>
                  </a:lnTo>
                  <a:lnTo>
                    <a:pt x="0" y="886"/>
                  </a:lnTo>
                  <a:lnTo>
                    <a:pt x="19" y="1088"/>
                  </a:lnTo>
                  <a:lnTo>
                    <a:pt x="74" y="1254"/>
                  </a:lnTo>
                  <a:lnTo>
                    <a:pt x="148" y="1420"/>
                  </a:lnTo>
                  <a:lnTo>
                    <a:pt x="259" y="1549"/>
                  </a:lnTo>
                  <a:lnTo>
                    <a:pt x="406" y="1679"/>
                  </a:lnTo>
                  <a:lnTo>
                    <a:pt x="554" y="1752"/>
                  </a:lnTo>
                  <a:lnTo>
                    <a:pt x="738" y="1808"/>
                  </a:lnTo>
                  <a:lnTo>
                    <a:pt x="922" y="1826"/>
                  </a:lnTo>
                  <a:lnTo>
                    <a:pt x="1107" y="1808"/>
                  </a:lnTo>
                  <a:lnTo>
                    <a:pt x="1273" y="1752"/>
                  </a:lnTo>
                  <a:lnTo>
                    <a:pt x="1439" y="1679"/>
                  </a:lnTo>
                  <a:lnTo>
                    <a:pt x="1568" y="1568"/>
                  </a:lnTo>
                  <a:lnTo>
                    <a:pt x="1678" y="1439"/>
                  </a:lnTo>
                  <a:lnTo>
                    <a:pt x="1770" y="1291"/>
                  </a:lnTo>
                  <a:lnTo>
                    <a:pt x="1826" y="1125"/>
                  </a:lnTo>
                  <a:lnTo>
                    <a:pt x="1844" y="941"/>
                  </a:lnTo>
                  <a:lnTo>
                    <a:pt x="1826" y="738"/>
                  </a:lnTo>
                  <a:lnTo>
                    <a:pt x="1770" y="572"/>
                  </a:lnTo>
                  <a:lnTo>
                    <a:pt x="1697" y="406"/>
                  </a:lnTo>
                  <a:lnTo>
                    <a:pt x="1586" y="259"/>
                  </a:lnTo>
                  <a:lnTo>
                    <a:pt x="1439" y="148"/>
                  </a:lnTo>
                  <a:lnTo>
                    <a:pt x="1291" y="74"/>
                  </a:lnTo>
                  <a:lnTo>
                    <a:pt x="1107" y="19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2"/>
            <p:cNvSpPr/>
            <p:nvPr/>
          </p:nvSpPr>
          <p:spPr>
            <a:xfrm>
              <a:off x="5333200" y="1413550"/>
              <a:ext cx="45675" cy="46125"/>
            </a:xfrm>
            <a:custGeom>
              <a:avLst/>
              <a:gdLst/>
              <a:ahLst/>
              <a:cxnLst/>
              <a:rect l="l" t="t" r="r" b="b"/>
              <a:pathLst>
                <a:path w="1827" h="1845" extrusionOk="0">
                  <a:moveTo>
                    <a:pt x="941" y="0"/>
                  </a:moveTo>
                  <a:lnTo>
                    <a:pt x="757" y="19"/>
                  </a:lnTo>
                  <a:lnTo>
                    <a:pt x="591" y="74"/>
                  </a:lnTo>
                  <a:lnTo>
                    <a:pt x="425" y="148"/>
                  </a:lnTo>
                  <a:lnTo>
                    <a:pt x="296" y="259"/>
                  </a:lnTo>
                  <a:lnTo>
                    <a:pt x="185" y="388"/>
                  </a:lnTo>
                  <a:lnTo>
                    <a:pt x="93" y="535"/>
                  </a:lnTo>
                  <a:lnTo>
                    <a:pt x="38" y="701"/>
                  </a:lnTo>
                  <a:lnTo>
                    <a:pt x="1" y="885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30" y="1402"/>
                  </a:lnTo>
                  <a:lnTo>
                    <a:pt x="241" y="1531"/>
                  </a:lnTo>
                  <a:lnTo>
                    <a:pt x="370" y="1660"/>
                  </a:lnTo>
                  <a:lnTo>
                    <a:pt x="517" y="1752"/>
                  </a:lnTo>
                  <a:lnTo>
                    <a:pt x="683" y="1807"/>
                  </a:lnTo>
                  <a:lnTo>
                    <a:pt x="867" y="1844"/>
                  </a:lnTo>
                  <a:lnTo>
                    <a:pt x="1052" y="1826"/>
                  </a:lnTo>
                  <a:lnTo>
                    <a:pt x="1236" y="1789"/>
                  </a:lnTo>
                  <a:lnTo>
                    <a:pt x="1402" y="1697"/>
                  </a:lnTo>
                  <a:lnTo>
                    <a:pt x="1550" y="1586"/>
                  </a:lnTo>
                  <a:lnTo>
                    <a:pt x="1660" y="1457"/>
                  </a:lnTo>
                  <a:lnTo>
                    <a:pt x="1752" y="1291"/>
                  </a:lnTo>
                  <a:lnTo>
                    <a:pt x="1808" y="1125"/>
                  </a:lnTo>
                  <a:lnTo>
                    <a:pt x="1826" y="922"/>
                  </a:lnTo>
                  <a:lnTo>
                    <a:pt x="1808" y="738"/>
                  </a:lnTo>
                  <a:lnTo>
                    <a:pt x="1771" y="572"/>
                  </a:lnTo>
                  <a:lnTo>
                    <a:pt x="1679" y="424"/>
                  </a:lnTo>
                  <a:lnTo>
                    <a:pt x="1568" y="277"/>
                  </a:lnTo>
                  <a:lnTo>
                    <a:pt x="1439" y="166"/>
                  </a:lnTo>
                  <a:lnTo>
                    <a:pt x="1292" y="93"/>
                  </a:lnTo>
                  <a:lnTo>
                    <a:pt x="112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2"/>
            <p:cNvSpPr/>
            <p:nvPr/>
          </p:nvSpPr>
          <p:spPr>
            <a:xfrm>
              <a:off x="6337625" y="1753275"/>
              <a:ext cx="46125" cy="46125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04" y="0"/>
                  </a:moveTo>
                  <a:lnTo>
                    <a:pt x="720" y="19"/>
                  </a:lnTo>
                  <a:lnTo>
                    <a:pt x="554" y="74"/>
                  </a:lnTo>
                  <a:lnTo>
                    <a:pt x="388" y="166"/>
                  </a:lnTo>
                  <a:lnTo>
                    <a:pt x="259" y="277"/>
                  </a:lnTo>
                  <a:lnTo>
                    <a:pt x="148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107"/>
                  </a:lnTo>
                  <a:lnTo>
                    <a:pt x="74" y="1273"/>
                  </a:lnTo>
                  <a:lnTo>
                    <a:pt x="166" y="1439"/>
                  </a:lnTo>
                  <a:lnTo>
                    <a:pt x="277" y="1568"/>
                  </a:lnTo>
                  <a:lnTo>
                    <a:pt x="406" y="1697"/>
                  </a:lnTo>
                  <a:lnTo>
                    <a:pt x="572" y="1770"/>
                  </a:lnTo>
                  <a:lnTo>
                    <a:pt x="757" y="1826"/>
                  </a:lnTo>
                  <a:lnTo>
                    <a:pt x="941" y="1844"/>
                  </a:lnTo>
                  <a:lnTo>
                    <a:pt x="1125" y="1807"/>
                  </a:lnTo>
                  <a:lnTo>
                    <a:pt x="1291" y="1752"/>
                  </a:lnTo>
                  <a:lnTo>
                    <a:pt x="1457" y="1678"/>
                  </a:lnTo>
                  <a:lnTo>
                    <a:pt x="1586" y="1568"/>
                  </a:lnTo>
                  <a:lnTo>
                    <a:pt x="1697" y="1439"/>
                  </a:lnTo>
                  <a:lnTo>
                    <a:pt x="1771" y="1273"/>
                  </a:lnTo>
                  <a:lnTo>
                    <a:pt x="1826" y="1107"/>
                  </a:lnTo>
                  <a:lnTo>
                    <a:pt x="1844" y="922"/>
                  </a:lnTo>
                  <a:lnTo>
                    <a:pt x="1826" y="738"/>
                  </a:lnTo>
                  <a:lnTo>
                    <a:pt x="1771" y="553"/>
                  </a:lnTo>
                  <a:lnTo>
                    <a:pt x="1678" y="388"/>
                  </a:lnTo>
                  <a:lnTo>
                    <a:pt x="1568" y="258"/>
                  </a:lnTo>
                  <a:lnTo>
                    <a:pt x="1439" y="148"/>
                  </a:lnTo>
                  <a:lnTo>
                    <a:pt x="1273" y="56"/>
                  </a:lnTo>
                  <a:lnTo>
                    <a:pt x="1088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2"/>
            <p:cNvSpPr/>
            <p:nvPr/>
          </p:nvSpPr>
          <p:spPr>
            <a:xfrm>
              <a:off x="5188000" y="1305675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775" y="1"/>
                  </a:moveTo>
                  <a:lnTo>
                    <a:pt x="591" y="56"/>
                  </a:lnTo>
                  <a:lnTo>
                    <a:pt x="443" y="130"/>
                  </a:lnTo>
                  <a:lnTo>
                    <a:pt x="296" y="241"/>
                  </a:lnTo>
                  <a:lnTo>
                    <a:pt x="185" y="370"/>
                  </a:lnTo>
                  <a:lnTo>
                    <a:pt x="93" y="536"/>
                  </a:lnTo>
                  <a:lnTo>
                    <a:pt x="38" y="701"/>
                  </a:lnTo>
                  <a:lnTo>
                    <a:pt x="1" y="867"/>
                  </a:lnTo>
                  <a:lnTo>
                    <a:pt x="19" y="1052"/>
                  </a:lnTo>
                  <a:lnTo>
                    <a:pt x="75" y="1218"/>
                  </a:lnTo>
                  <a:lnTo>
                    <a:pt x="148" y="1384"/>
                  </a:lnTo>
                  <a:lnTo>
                    <a:pt x="259" y="1513"/>
                  </a:lnTo>
                  <a:lnTo>
                    <a:pt x="388" y="1623"/>
                  </a:lnTo>
                  <a:lnTo>
                    <a:pt x="554" y="1716"/>
                  </a:lnTo>
                  <a:lnTo>
                    <a:pt x="720" y="1771"/>
                  </a:lnTo>
                  <a:lnTo>
                    <a:pt x="886" y="1808"/>
                  </a:lnTo>
                  <a:lnTo>
                    <a:pt x="1052" y="1789"/>
                  </a:lnTo>
                  <a:lnTo>
                    <a:pt x="1218" y="1734"/>
                  </a:lnTo>
                  <a:lnTo>
                    <a:pt x="1365" y="1660"/>
                  </a:lnTo>
                  <a:lnTo>
                    <a:pt x="1513" y="1550"/>
                  </a:lnTo>
                  <a:lnTo>
                    <a:pt x="1623" y="1421"/>
                  </a:lnTo>
                  <a:lnTo>
                    <a:pt x="1716" y="1292"/>
                  </a:lnTo>
                  <a:lnTo>
                    <a:pt x="1771" y="1126"/>
                  </a:lnTo>
                  <a:lnTo>
                    <a:pt x="1808" y="960"/>
                  </a:lnTo>
                  <a:lnTo>
                    <a:pt x="1789" y="775"/>
                  </a:lnTo>
                  <a:lnTo>
                    <a:pt x="1752" y="609"/>
                  </a:lnTo>
                  <a:lnTo>
                    <a:pt x="1679" y="443"/>
                  </a:lnTo>
                  <a:lnTo>
                    <a:pt x="1568" y="314"/>
                  </a:lnTo>
                  <a:lnTo>
                    <a:pt x="1439" y="185"/>
                  </a:lnTo>
                  <a:lnTo>
                    <a:pt x="1291" y="93"/>
                  </a:lnTo>
                  <a:lnTo>
                    <a:pt x="1126" y="19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2"/>
            <p:cNvSpPr/>
            <p:nvPr/>
          </p:nvSpPr>
          <p:spPr>
            <a:xfrm>
              <a:off x="5701975" y="1642650"/>
              <a:ext cx="44725" cy="44725"/>
            </a:xfrm>
            <a:custGeom>
              <a:avLst/>
              <a:gdLst/>
              <a:ahLst/>
              <a:cxnLst/>
              <a:rect l="l" t="t" r="r" b="b"/>
              <a:pathLst>
                <a:path w="1789" h="1789" extrusionOk="0">
                  <a:moveTo>
                    <a:pt x="904" y="0"/>
                  </a:moveTo>
                  <a:lnTo>
                    <a:pt x="738" y="19"/>
                  </a:lnTo>
                  <a:lnTo>
                    <a:pt x="572" y="55"/>
                  </a:lnTo>
                  <a:lnTo>
                    <a:pt x="424" y="148"/>
                  </a:lnTo>
                  <a:lnTo>
                    <a:pt x="277" y="258"/>
                  </a:lnTo>
                  <a:lnTo>
                    <a:pt x="166" y="387"/>
                  </a:lnTo>
                  <a:lnTo>
                    <a:pt x="74" y="535"/>
                  </a:lnTo>
                  <a:lnTo>
                    <a:pt x="19" y="682"/>
                  </a:lnTo>
                  <a:lnTo>
                    <a:pt x="0" y="848"/>
                  </a:lnTo>
                  <a:lnTo>
                    <a:pt x="19" y="1033"/>
                  </a:lnTo>
                  <a:lnTo>
                    <a:pt x="56" y="1199"/>
                  </a:lnTo>
                  <a:lnTo>
                    <a:pt x="148" y="1365"/>
                  </a:lnTo>
                  <a:lnTo>
                    <a:pt x="258" y="1494"/>
                  </a:lnTo>
                  <a:lnTo>
                    <a:pt x="388" y="1623"/>
                  </a:lnTo>
                  <a:lnTo>
                    <a:pt x="535" y="1696"/>
                  </a:lnTo>
                  <a:lnTo>
                    <a:pt x="701" y="1770"/>
                  </a:lnTo>
                  <a:lnTo>
                    <a:pt x="885" y="1789"/>
                  </a:lnTo>
                  <a:lnTo>
                    <a:pt x="1051" y="1770"/>
                  </a:lnTo>
                  <a:lnTo>
                    <a:pt x="1217" y="1715"/>
                  </a:lnTo>
                  <a:lnTo>
                    <a:pt x="1365" y="1641"/>
                  </a:lnTo>
                  <a:lnTo>
                    <a:pt x="1494" y="1531"/>
                  </a:lnTo>
                  <a:lnTo>
                    <a:pt x="1604" y="1401"/>
                  </a:lnTo>
                  <a:lnTo>
                    <a:pt x="1697" y="1254"/>
                  </a:lnTo>
                  <a:lnTo>
                    <a:pt x="1752" y="1088"/>
                  </a:lnTo>
                  <a:lnTo>
                    <a:pt x="1789" y="922"/>
                  </a:lnTo>
                  <a:lnTo>
                    <a:pt x="1770" y="756"/>
                  </a:lnTo>
                  <a:lnTo>
                    <a:pt x="1734" y="572"/>
                  </a:lnTo>
                  <a:lnTo>
                    <a:pt x="1641" y="424"/>
                  </a:lnTo>
                  <a:lnTo>
                    <a:pt x="1531" y="277"/>
                  </a:lnTo>
                  <a:lnTo>
                    <a:pt x="1402" y="166"/>
                  </a:lnTo>
                  <a:lnTo>
                    <a:pt x="1236" y="74"/>
                  </a:lnTo>
                  <a:lnTo>
                    <a:pt x="1070" y="19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2"/>
            <p:cNvSpPr/>
            <p:nvPr/>
          </p:nvSpPr>
          <p:spPr>
            <a:xfrm>
              <a:off x="4794350" y="743325"/>
              <a:ext cx="44750" cy="45200"/>
            </a:xfrm>
            <a:custGeom>
              <a:avLst/>
              <a:gdLst/>
              <a:ahLst/>
              <a:cxnLst/>
              <a:rect l="l" t="t" r="r" b="b"/>
              <a:pathLst>
                <a:path w="1790" h="1808" extrusionOk="0">
                  <a:moveTo>
                    <a:pt x="923" y="0"/>
                  </a:moveTo>
                  <a:lnTo>
                    <a:pt x="738" y="19"/>
                  </a:lnTo>
                  <a:lnTo>
                    <a:pt x="572" y="74"/>
                  </a:lnTo>
                  <a:lnTo>
                    <a:pt x="406" y="148"/>
                  </a:lnTo>
                  <a:lnTo>
                    <a:pt x="277" y="258"/>
                  </a:lnTo>
                  <a:lnTo>
                    <a:pt x="167" y="406"/>
                  </a:lnTo>
                  <a:lnTo>
                    <a:pt x="74" y="553"/>
                  </a:lnTo>
                  <a:lnTo>
                    <a:pt x="19" y="719"/>
                  </a:lnTo>
                  <a:lnTo>
                    <a:pt x="1" y="904"/>
                  </a:lnTo>
                  <a:lnTo>
                    <a:pt x="19" y="1070"/>
                  </a:lnTo>
                  <a:lnTo>
                    <a:pt x="56" y="1236"/>
                  </a:lnTo>
                  <a:lnTo>
                    <a:pt x="148" y="1383"/>
                  </a:lnTo>
                  <a:lnTo>
                    <a:pt x="240" y="1512"/>
                  </a:lnTo>
                  <a:lnTo>
                    <a:pt x="369" y="1623"/>
                  </a:lnTo>
                  <a:lnTo>
                    <a:pt x="517" y="1715"/>
                  </a:lnTo>
                  <a:lnTo>
                    <a:pt x="683" y="1770"/>
                  </a:lnTo>
                  <a:lnTo>
                    <a:pt x="849" y="1807"/>
                  </a:lnTo>
                  <a:lnTo>
                    <a:pt x="1033" y="1789"/>
                  </a:lnTo>
                  <a:lnTo>
                    <a:pt x="1199" y="1752"/>
                  </a:lnTo>
                  <a:lnTo>
                    <a:pt x="1347" y="1678"/>
                  </a:lnTo>
                  <a:lnTo>
                    <a:pt x="1494" y="1568"/>
                  </a:lnTo>
                  <a:lnTo>
                    <a:pt x="1623" y="1438"/>
                  </a:lnTo>
                  <a:lnTo>
                    <a:pt x="1715" y="1291"/>
                  </a:lnTo>
                  <a:lnTo>
                    <a:pt x="1771" y="1125"/>
                  </a:lnTo>
                  <a:lnTo>
                    <a:pt x="1789" y="941"/>
                  </a:lnTo>
                  <a:lnTo>
                    <a:pt x="1789" y="756"/>
                  </a:lnTo>
                  <a:lnTo>
                    <a:pt x="1734" y="590"/>
                  </a:lnTo>
                  <a:lnTo>
                    <a:pt x="1660" y="443"/>
                  </a:lnTo>
                  <a:lnTo>
                    <a:pt x="1549" y="295"/>
                  </a:lnTo>
                  <a:lnTo>
                    <a:pt x="1420" y="185"/>
                  </a:lnTo>
                  <a:lnTo>
                    <a:pt x="1254" y="92"/>
                  </a:lnTo>
                  <a:lnTo>
                    <a:pt x="1089" y="3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2"/>
            <p:cNvSpPr/>
            <p:nvPr/>
          </p:nvSpPr>
          <p:spPr>
            <a:xfrm>
              <a:off x="5623150" y="1629275"/>
              <a:ext cx="42425" cy="42900"/>
            </a:xfrm>
            <a:custGeom>
              <a:avLst/>
              <a:gdLst/>
              <a:ahLst/>
              <a:cxnLst/>
              <a:rect l="l" t="t" r="r" b="b"/>
              <a:pathLst>
                <a:path w="1697" h="1716" extrusionOk="0">
                  <a:moveTo>
                    <a:pt x="867" y="0"/>
                  </a:moveTo>
                  <a:lnTo>
                    <a:pt x="701" y="19"/>
                  </a:lnTo>
                  <a:lnTo>
                    <a:pt x="535" y="56"/>
                  </a:lnTo>
                  <a:lnTo>
                    <a:pt x="388" y="130"/>
                  </a:lnTo>
                  <a:lnTo>
                    <a:pt x="259" y="240"/>
                  </a:lnTo>
                  <a:lnTo>
                    <a:pt x="148" y="369"/>
                  </a:lnTo>
                  <a:lnTo>
                    <a:pt x="74" y="517"/>
                  </a:lnTo>
                  <a:lnTo>
                    <a:pt x="19" y="664"/>
                  </a:lnTo>
                  <a:lnTo>
                    <a:pt x="0" y="849"/>
                  </a:lnTo>
                  <a:lnTo>
                    <a:pt x="19" y="1015"/>
                  </a:lnTo>
                  <a:lnTo>
                    <a:pt x="56" y="1180"/>
                  </a:lnTo>
                  <a:lnTo>
                    <a:pt x="129" y="1328"/>
                  </a:lnTo>
                  <a:lnTo>
                    <a:pt x="240" y="1457"/>
                  </a:lnTo>
                  <a:lnTo>
                    <a:pt x="369" y="1568"/>
                  </a:lnTo>
                  <a:lnTo>
                    <a:pt x="517" y="1641"/>
                  </a:lnTo>
                  <a:lnTo>
                    <a:pt x="683" y="1697"/>
                  </a:lnTo>
                  <a:lnTo>
                    <a:pt x="849" y="1715"/>
                  </a:lnTo>
                  <a:lnTo>
                    <a:pt x="1033" y="1697"/>
                  </a:lnTo>
                  <a:lnTo>
                    <a:pt x="1199" y="1641"/>
                  </a:lnTo>
                  <a:lnTo>
                    <a:pt x="1328" y="1549"/>
                  </a:lnTo>
                  <a:lnTo>
                    <a:pt x="1457" y="1457"/>
                  </a:lnTo>
                  <a:lnTo>
                    <a:pt x="1568" y="1328"/>
                  </a:lnTo>
                  <a:lnTo>
                    <a:pt x="1641" y="1180"/>
                  </a:lnTo>
                  <a:lnTo>
                    <a:pt x="1697" y="1015"/>
                  </a:lnTo>
                  <a:lnTo>
                    <a:pt x="1697" y="830"/>
                  </a:lnTo>
                  <a:lnTo>
                    <a:pt x="1678" y="664"/>
                  </a:lnTo>
                  <a:lnTo>
                    <a:pt x="1641" y="517"/>
                  </a:lnTo>
                  <a:lnTo>
                    <a:pt x="1549" y="369"/>
                  </a:lnTo>
                  <a:lnTo>
                    <a:pt x="1457" y="259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33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2"/>
            <p:cNvSpPr/>
            <p:nvPr/>
          </p:nvSpPr>
          <p:spPr>
            <a:xfrm>
              <a:off x="5400500" y="1506650"/>
              <a:ext cx="42450" cy="42450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886" y="1"/>
                  </a:moveTo>
                  <a:lnTo>
                    <a:pt x="720" y="19"/>
                  </a:lnTo>
                  <a:lnTo>
                    <a:pt x="554" y="56"/>
                  </a:lnTo>
                  <a:lnTo>
                    <a:pt x="406" y="130"/>
                  </a:lnTo>
                  <a:lnTo>
                    <a:pt x="277" y="222"/>
                  </a:lnTo>
                  <a:lnTo>
                    <a:pt x="167" y="351"/>
                  </a:lnTo>
                  <a:lnTo>
                    <a:pt x="75" y="499"/>
                  </a:lnTo>
                  <a:lnTo>
                    <a:pt x="38" y="665"/>
                  </a:lnTo>
                  <a:lnTo>
                    <a:pt x="1" y="831"/>
                  </a:lnTo>
                  <a:lnTo>
                    <a:pt x="19" y="1015"/>
                  </a:lnTo>
                  <a:lnTo>
                    <a:pt x="75" y="1162"/>
                  </a:lnTo>
                  <a:lnTo>
                    <a:pt x="130" y="1310"/>
                  </a:lnTo>
                  <a:lnTo>
                    <a:pt x="241" y="1439"/>
                  </a:lnTo>
                  <a:lnTo>
                    <a:pt x="351" y="1531"/>
                  </a:lnTo>
                  <a:lnTo>
                    <a:pt x="480" y="1623"/>
                  </a:lnTo>
                  <a:lnTo>
                    <a:pt x="646" y="1660"/>
                  </a:lnTo>
                  <a:lnTo>
                    <a:pt x="812" y="1697"/>
                  </a:lnTo>
                  <a:lnTo>
                    <a:pt x="978" y="1679"/>
                  </a:lnTo>
                  <a:lnTo>
                    <a:pt x="1144" y="1642"/>
                  </a:lnTo>
                  <a:lnTo>
                    <a:pt x="1291" y="1568"/>
                  </a:lnTo>
                  <a:lnTo>
                    <a:pt x="1439" y="1476"/>
                  </a:lnTo>
                  <a:lnTo>
                    <a:pt x="1531" y="1347"/>
                  </a:lnTo>
                  <a:lnTo>
                    <a:pt x="1623" y="1199"/>
                  </a:lnTo>
                  <a:lnTo>
                    <a:pt x="1679" y="1052"/>
                  </a:lnTo>
                  <a:lnTo>
                    <a:pt x="1697" y="867"/>
                  </a:lnTo>
                  <a:lnTo>
                    <a:pt x="1679" y="702"/>
                  </a:lnTo>
                  <a:lnTo>
                    <a:pt x="1642" y="536"/>
                  </a:lnTo>
                  <a:lnTo>
                    <a:pt x="1568" y="388"/>
                  </a:lnTo>
                  <a:lnTo>
                    <a:pt x="1476" y="277"/>
                  </a:lnTo>
                  <a:lnTo>
                    <a:pt x="1347" y="167"/>
                  </a:lnTo>
                  <a:lnTo>
                    <a:pt x="1218" y="93"/>
                  </a:lnTo>
                  <a:lnTo>
                    <a:pt x="1070" y="3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2"/>
            <p:cNvSpPr/>
            <p:nvPr/>
          </p:nvSpPr>
          <p:spPr>
            <a:xfrm>
              <a:off x="4641775" y="238125"/>
              <a:ext cx="41975" cy="29525"/>
            </a:xfrm>
            <a:custGeom>
              <a:avLst/>
              <a:gdLst/>
              <a:ahLst/>
              <a:cxnLst/>
              <a:rect l="l" t="t" r="r" b="b"/>
              <a:pathLst>
                <a:path w="1679" h="1181" extrusionOk="0">
                  <a:moveTo>
                    <a:pt x="56" y="0"/>
                  </a:moveTo>
                  <a:lnTo>
                    <a:pt x="19" y="166"/>
                  </a:lnTo>
                  <a:lnTo>
                    <a:pt x="1" y="350"/>
                  </a:lnTo>
                  <a:lnTo>
                    <a:pt x="19" y="516"/>
                  </a:lnTo>
                  <a:lnTo>
                    <a:pt x="74" y="682"/>
                  </a:lnTo>
                  <a:lnTo>
                    <a:pt x="148" y="830"/>
                  </a:lnTo>
                  <a:lnTo>
                    <a:pt x="259" y="959"/>
                  </a:lnTo>
                  <a:lnTo>
                    <a:pt x="388" y="1051"/>
                  </a:lnTo>
                  <a:lnTo>
                    <a:pt x="535" y="1125"/>
                  </a:lnTo>
                  <a:lnTo>
                    <a:pt x="701" y="1162"/>
                  </a:lnTo>
                  <a:lnTo>
                    <a:pt x="867" y="1180"/>
                  </a:lnTo>
                  <a:lnTo>
                    <a:pt x="1033" y="1162"/>
                  </a:lnTo>
                  <a:lnTo>
                    <a:pt x="1199" y="1106"/>
                  </a:lnTo>
                  <a:lnTo>
                    <a:pt x="1328" y="1033"/>
                  </a:lnTo>
                  <a:lnTo>
                    <a:pt x="1457" y="922"/>
                  </a:lnTo>
                  <a:lnTo>
                    <a:pt x="1549" y="793"/>
                  </a:lnTo>
                  <a:lnTo>
                    <a:pt x="1623" y="664"/>
                  </a:lnTo>
                  <a:lnTo>
                    <a:pt x="1660" y="498"/>
                  </a:lnTo>
                  <a:lnTo>
                    <a:pt x="1679" y="332"/>
                  </a:lnTo>
                  <a:lnTo>
                    <a:pt x="1660" y="166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2"/>
            <p:cNvSpPr/>
            <p:nvPr/>
          </p:nvSpPr>
          <p:spPr>
            <a:xfrm>
              <a:off x="4978275" y="1104700"/>
              <a:ext cx="41975" cy="41975"/>
            </a:xfrm>
            <a:custGeom>
              <a:avLst/>
              <a:gdLst/>
              <a:ahLst/>
              <a:cxnLst/>
              <a:rect l="l" t="t" r="r" b="b"/>
              <a:pathLst>
                <a:path w="1679" h="1679" extrusionOk="0">
                  <a:moveTo>
                    <a:pt x="683" y="1"/>
                  </a:moveTo>
                  <a:lnTo>
                    <a:pt x="535" y="56"/>
                  </a:lnTo>
                  <a:lnTo>
                    <a:pt x="388" y="111"/>
                  </a:lnTo>
                  <a:lnTo>
                    <a:pt x="259" y="222"/>
                  </a:lnTo>
                  <a:lnTo>
                    <a:pt x="166" y="333"/>
                  </a:lnTo>
                  <a:lnTo>
                    <a:pt x="74" y="462"/>
                  </a:lnTo>
                  <a:lnTo>
                    <a:pt x="37" y="628"/>
                  </a:lnTo>
                  <a:lnTo>
                    <a:pt x="0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30" y="1291"/>
                  </a:lnTo>
                  <a:lnTo>
                    <a:pt x="222" y="1421"/>
                  </a:lnTo>
                  <a:lnTo>
                    <a:pt x="351" y="1513"/>
                  </a:lnTo>
                  <a:lnTo>
                    <a:pt x="498" y="1605"/>
                  </a:lnTo>
                  <a:lnTo>
                    <a:pt x="646" y="1660"/>
                  </a:lnTo>
                  <a:lnTo>
                    <a:pt x="830" y="1679"/>
                  </a:lnTo>
                  <a:lnTo>
                    <a:pt x="996" y="1660"/>
                  </a:lnTo>
                  <a:lnTo>
                    <a:pt x="1162" y="1623"/>
                  </a:lnTo>
                  <a:lnTo>
                    <a:pt x="1310" y="1550"/>
                  </a:lnTo>
                  <a:lnTo>
                    <a:pt x="1420" y="1457"/>
                  </a:lnTo>
                  <a:lnTo>
                    <a:pt x="1531" y="1328"/>
                  </a:lnTo>
                  <a:lnTo>
                    <a:pt x="1605" y="1199"/>
                  </a:lnTo>
                  <a:lnTo>
                    <a:pt x="1660" y="1052"/>
                  </a:lnTo>
                  <a:lnTo>
                    <a:pt x="1678" y="886"/>
                  </a:lnTo>
                  <a:lnTo>
                    <a:pt x="1678" y="701"/>
                  </a:lnTo>
                  <a:lnTo>
                    <a:pt x="1641" y="536"/>
                  </a:lnTo>
                  <a:lnTo>
                    <a:pt x="1568" y="388"/>
                  </a:lnTo>
                  <a:lnTo>
                    <a:pt x="1457" y="259"/>
                  </a:lnTo>
                  <a:lnTo>
                    <a:pt x="1346" y="148"/>
                  </a:lnTo>
                  <a:lnTo>
                    <a:pt x="1199" y="75"/>
                  </a:lnTo>
                  <a:lnTo>
                    <a:pt x="1033" y="1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2"/>
            <p:cNvSpPr/>
            <p:nvPr/>
          </p:nvSpPr>
          <p:spPr>
            <a:xfrm>
              <a:off x="4912825" y="1012975"/>
              <a:ext cx="41975" cy="42425"/>
            </a:xfrm>
            <a:custGeom>
              <a:avLst/>
              <a:gdLst/>
              <a:ahLst/>
              <a:cxnLst/>
              <a:rect l="l" t="t" r="r" b="b"/>
              <a:pathLst>
                <a:path w="1679" h="1697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74"/>
                  </a:lnTo>
                  <a:lnTo>
                    <a:pt x="351" y="148"/>
                  </a:lnTo>
                  <a:lnTo>
                    <a:pt x="222" y="259"/>
                  </a:lnTo>
                  <a:lnTo>
                    <a:pt x="129" y="388"/>
                  </a:lnTo>
                  <a:lnTo>
                    <a:pt x="56" y="535"/>
                  </a:lnTo>
                  <a:lnTo>
                    <a:pt x="0" y="701"/>
                  </a:lnTo>
                  <a:lnTo>
                    <a:pt x="0" y="886"/>
                  </a:lnTo>
                  <a:lnTo>
                    <a:pt x="19" y="1052"/>
                  </a:lnTo>
                  <a:lnTo>
                    <a:pt x="74" y="1199"/>
                  </a:lnTo>
                  <a:lnTo>
                    <a:pt x="148" y="1347"/>
                  </a:lnTo>
                  <a:lnTo>
                    <a:pt x="240" y="1457"/>
                  </a:lnTo>
                  <a:lnTo>
                    <a:pt x="369" y="1549"/>
                  </a:lnTo>
                  <a:lnTo>
                    <a:pt x="517" y="1623"/>
                  </a:lnTo>
                  <a:lnTo>
                    <a:pt x="664" y="1678"/>
                  </a:lnTo>
                  <a:lnTo>
                    <a:pt x="830" y="1697"/>
                  </a:lnTo>
                  <a:lnTo>
                    <a:pt x="1014" y="1678"/>
                  </a:lnTo>
                  <a:lnTo>
                    <a:pt x="1180" y="1623"/>
                  </a:lnTo>
                  <a:lnTo>
                    <a:pt x="1328" y="1549"/>
                  </a:lnTo>
                  <a:lnTo>
                    <a:pt x="1438" y="1439"/>
                  </a:lnTo>
                  <a:lnTo>
                    <a:pt x="1549" y="1310"/>
                  </a:lnTo>
                  <a:lnTo>
                    <a:pt x="1623" y="1162"/>
                  </a:lnTo>
                  <a:lnTo>
                    <a:pt x="1660" y="996"/>
                  </a:lnTo>
                  <a:lnTo>
                    <a:pt x="1678" y="830"/>
                  </a:lnTo>
                  <a:lnTo>
                    <a:pt x="1660" y="646"/>
                  </a:lnTo>
                  <a:lnTo>
                    <a:pt x="1604" y="498"/>
                  </a:lnTo>
                  <a:lnTo>
                    <a:pt x="1531" y="369"/>
                  </a:lnTo>
                  <a:lnTo>
                    <a:pt x="1420" y="240"/>
                  </a:lnTo>
                  <a:lnTo>
                    <a:pt x="1309" y="148"/>
                  </a:lnTo>
                  <a:lnTo>
                    <a:pt x="1162" y="74"/>
                  </a:lnTo>
                  <a:lnTo>
                    <a:pt x="1014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2"/>
            <p:cNvSpPr/>
            <p:nvPr/>
          </p:nvSpPr>
          <p:spPr>
            <a:xfrm>
              <a:off x="5255300" y="1401550"/>
              <a:ext cx="41525" cy="41525"/>
            </a:xfrm>
            <a:custGeom>
              <a:avLst/>
              <a:gdLst/>
              <a:ahLst/>
              <a:cxnLst/>
              <a:rect l="l" t="t" r="r" b="b"/>
              <a:pathLst>
                <a:path w="1661" h="1661" extrusionOk="0">
                  <a:moveTo>
                    <a:pt x="701" y="1"/>
                  </a:moveTo>
                  <a:lnTo>
                    <a:pt x="535" y="56"/>
                  </a:lnTo>
                  <a:lnTo>
                    <a:pt x="388" y="130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9"/>
                  </a:lnTo>
                  <a:lnTo>
                    <a:pt x="19" y="646"/>
                  </a:lnTo>
                  <a:lnTo>
                    <a:pt x="1" y="831"/>
                  </a:lnTo>
                  <a:lnTo>
                    <a:pt x="19" y="997"/>
                  </a:lnTo>
                  <a:lnTo>
                    <a:pt x="75" y="1163"/>
                  </a:lnTo>
                  <a:lnTo>
                    <a:pt x="148" y="1310"/>
                  </a:lnTo>
                  <a:lnTo>
                    <a:pt x="240" y="1421"/>
                  </a:lnTo>
                  <a:lnTo>
                    <a:pt x="351" y="1513"/>
                  </a:lnTo>
                  <a:lnTo>
                    <a:pt x="499" y="1605"/>
                  </a:lnTo>
                  <a:lnTo>
                    <a:pt x="646" y="1642"/>
                  </a:lnTo>
                  <a:lnTo>
                    <a:pt x="831" y="1660"/>
                  </a:lnTo>
                  <a:lnTo>
                    <a:pt x="996" y="1642"/>
                  </a:lnTo>
                  <a:lnTo>
                    <a:pt x="1162" y="1605"/>
                  </a:lnTo>
                  <a:lnTo>
                    <a:pt x="1291" y="1531"/>
                  </a:lnTo>
                  <a:lnTo>
                    <a:pt x="1421" y="1439"/>
                  </a:lnTo>
                  <a:lnTo>
                    <a:pt x="1513" y="1329"/>
                  </a:lnTo>
                  <a:lnTo>
                    <a:pt x="1605" y="1181"/>
                  </a:lnTo>
                  <a:lnTo>
                    <a:pt x="1642" y="1034"/>
                  </a:lnTo>
                  <a:lnTo>
                    <a:pt x="1660" y="868"/>
                  </a:lnTo>
                  <a:lnTo>
                    <a:pt x="1660" y="683"/>
                  </a:lnTo>
                  <a:lnTo>
                    <a:pt x="1623" y="536"/>
                  </a:lnTo>
                  <a:lnTo>
                    <a:pt x="1550" y="388"/>
                  </a:lnTo>
                  <a:lnTo>
                    <a:pt x="1457" y="259"/>
                  </a:lnTo>
                  <a:lnTo>
                    <a:pt x="1347" y="148"/>
                  </a:lnTo>
                  <a:lnTo>
                    <a:pt x="1199" y="75"/>
                  </a:lnTo>
                  <a:lnTo>
                    <a:pt x="1052" y="19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2"/>
            <p:cNvSpPr/>
            <p:nvPr/>
          </p:nvSpPr>
          <p:spPr>
            <a:xfrm>
              <a:off x="4730275" y="653900"/>
              <a:ext cx="41525" cy="41500"/>
            </a:xfrm>
            <a:custGeom>
              <a:avLst/>
              <a:gdLst/>
              <a:ahLst/>
              <a:cxnLst/>
              <a:rect l="l" t="t" r="r" b="b"/>
              <a:pathLst>
                <a:path w="1661" h="1660" extrusionOk="0">
                  <a:moveTo>
                    <a:pt x="701" y="0"/>
                  </a:moveTo>
                  <a:lnTo>
                    <a:pt x="535" y="56"/>
                  </a:lnTo>
                  <a:lnTo>
                    <a:pt x="388" y="129"/>
                  </a:lnTo>
                  <a:lnTo>
                    <a:pt x="259" y="222"/>
                  </a:lnTo>
                  <a:lnTo>
                    <a:pt x="148" y="351"/>
                  </a:lnTo>
                  <a:lnTo>
                    <a:pt x="75" y="498"/>
                  </a:lnTo>
                  <a:lnTo>
                    <a:pt x="19" y="646"/>
                  </a:lnTo>
                  <a:lnTo>
                    <a:pt x="1" y="830"/>
                  </a:lnTo>
                  <a:lnTo>
                    <a:pt x="19" y="996"/>
                  </a:lnTo>
                  <a:lnTo>
                    <a:pt x="56" y="1162"/>
                  </a:lnTo>
                  <a:lnTo>
                    <a:pt x="130" y="1309"/>
                  </a:lnTo>
                  <a:lnTo>
                    <a:pt x="240" y="1420"/>
                  </a:lnTo>
                  <a:lnTo>
                    <a:pt x="351" y="1512"/>
                  </a:lnTo>
                  <a:lnTo>
                    <a:pt x="499" y="1604"/>
                  </a:lnTo>
                  <a:lnTo>
                    <a:pt x="646" y="1641"/>
                  </a:lnTo>
                  <a:lnTo>
                    <a:pt x="830" y="1660"/>
                  </a:lnTo>
                  <a:lnTo>
                    <a:pt x="996" y="1641"/>
                  </a:lnTo>
                  <a:lnTo>
                    <a:pt x="1144" y="1604"/>
                  </a:lnTo>
                  <a:lnTo>
                    <a:pt x="1291" y="1531"/>
                  </a:lnTo>
                  <a:lnTo>
                    <a:pt x="1420" y="1438"/>
                  </a:lnTo>
                  <a:lnTo>
                    <a:pt x="1513" y="1328"/>
                  </a:lnTo>
                  <a:lnTo>
                    <a:pt x="1586" y="1180"/>
                  </a:lnTo>
                  <a:lnTo>
                    <a:pt x="1642" y="1033"/>
                  </a:lnTo>
                  <a:lnTo>
                    <a:pt x="1660" y="848"/>
                  </a:lnTo>
                  <a:lnTo>
                    <a:pt x="1660" y="682"/>
                  </a:lnTo>
                  <a:lnTo>
                    <a:pt x="1605" y="517"/>
                  </a:lnTo>
                  <a:lnTo>
                    <a:pt x="1550" y="387"/>
                  </a:lnTo>
                  <a:lnTo>
                    <a:pt x="1457" y="258"/>
                  </a:lnTo>
                  <a:lnTo>
                    <a:pt x="1328" y="148"/>
                  </a:lnTo>
                  <a:lnTo>
                    <a:pt x="1199" y="74"/>
                  </a:lnTo>
                  <a:lnTo>
                    <a:pt x="1052" y="19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2"/>
            <p:cNvSpPr/>
            <p:nvPr/>
          </p:nvSpPr>
          <p:spPr>
            <a:xfrm>
              <a:off x="4679125" y="479650"/>
              <a:ext cx="41500" cy="41525"/>
            </a:xfrm>
            <a:custGeom>
              <a:avLst/>
              <a:gdLst/>
              <a:ahLst/>
              <a:cxnLst/>
              <a:rect l="l" t="t" r="r" b="b"/>
              <a:pathLst>
                <a:path w="1660" h="1661" extrusionOk="0">
                  <a:moveTo>
                    <a:pt x="793" y="1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32" y="167"/>
                  </a:lnTo>
                  <a:lnTo>
                    <a:pt x="203" y="259"/>
                  </a:lnTo>
                  <a:lnTo>
                    <a:pt x="111" y="388"/>
                  </a:lnTo>
                  <a:lnTo>
                    <a:pt x="55" y="535"/>
                  </a:lnTo>
                  <a:lnTo>
                    <a:pt x="0" y="683"/>
                  </a:lnTo>
                  <a:lnTo>
                    <a:pt x="0" y="867"/>
                  </a:lnTo>
                  <a:lnTo>
                    <a:pt x="19" y="1033"/>
                  </a:lnTo>
                  <a:lnTo>
                    <a:pt x="55" y="1181"/>
                  </a:lnTo>
                  <a:lnTo>
                    <a:pt x="148" y="1328"/>
                  </a:lnTo>
                  <a:lnTo>
                    <a:pt x="240" y="1439"/>
                  </a:lnTo>
                  <a:lnTo>
                    <a:pt x="369" y="1531"/>
                  </a:lnTo>
                  <a:lnTo>
                    <a:pt x="498" y="1605"/>
                  </a:lnTo>
                  <a:lnTo>
                    <a:pt x="664" y="1660"/>
                  </a:lnTo>
                  <a:lnTo>
                    <a:pt x="996" y="1660"/>
                  </a:lnTo>
                  <a:lnTo>
                    <a:pt x="1162" y="1605"/>
                  </a:lnTo>
                  <a:lnTo>
                    <a:pt x="1309" y="1531"/>
                  </a:lnTo>
                  <a:lnTo>
                    <a:pt x="1420" y="1439"/>
                  </a:lnTo>
                  <a:lnTo>
                    <a:pt x="1512" y="1310"/>
                  </a:lnTo>
                  <a:lnTo>
                    <a:pt x="1586" y="1162"/>
                  </a:lnTo>
                  <a:lnTo>
                    <a:pt x="1641" y="1015"/>
                  </a:lnTo>
                  <a:lnTo>
                    <a:pt x="1660" y="849"/>
                  </a:lnTo>
                  <a:lnTo>
                    <a:pt x="1641" y="664"/>
                  </a:lnTo>
                  <a:lnTo>
                    <a:pt x="1586" y="498"/>
                  </a:lnTo>
                  <a:lnTo>
                    <a:pt x="1512" y="351"/>
                  </a:lnTo>
                  <a:lnTo>
                    <a:pt x="1420" y="240"/>
                  </a:lnTo>
                  <a:lnTo>
                    <a:pt x="1291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2"/>
            <p:cNvSpPr/>
            <p:nvPr/>
          </p:nvSpPr>
          <p:spPr>
            <a:xfrm>
              <a:off x="4847375" y="919400"/>
              <a:ext cx="41500" cy="41050"/>
            </a:xfrm>
            <a:custGeom>
              <a:avLst/>
              <a:gdLst/>
              <a:ahLst/>
              <a:cxnLst/>
              <a:rect l="l" t="t" r="r" b="b"/>
              <a:pathLst>
                <a:path w="1660" h="1642" extrusionOk="0">
                  <a:moveTo>
                    <a:pt x="811" y="1"/>
                  </a:moveTo>
                  <a:lnTo>
                    <a:pt x="627" y="19"/>
                  </a:lnTo>
                  <a:lnTo>
                    <a:pt x="479" y="74"/>
                  </a:lnTo>
                  <a:lnTo>
                    <a:pt x="350" y="148"/>
                  </a:lnTo>
                  <a:lnTo>
                    <a:pt x="221" y="259"/>
                  </a:lnTo>
                  <a:lnTo>
                    <a:pt x="129" y="369"/>
                  </a:lnTo>
                  <a:lnTo>
                    <a:pt x="55" y="517"/>
                  </a:lnTo>
                  <a:lnTo>
                    <a:pt x="18" y="683"/>
                  </a:lnTo>
                  <a:lnTo>
                    <a:pt x="0" y="849"/>
                  </a:lnTo>
                  <a:lnTo>
                    <a:pt x="37" y="1015"/>
                  </a:lnTo>
                  <a:lnTo>
                    <a:pt x="74" y="1181"/>
                  </a:lnTo>
                  <a:lnTo>
                    <a:pt x="148" y="1310"/>
                  </a:lnTo>
                  <a:lnTo>
                    <a:pt x="258" y="1439"/>
                  </a:lnTo>
                  <a:lnTo>
                    <a:pt x="387" y="1531"/>
                  </a:lnTo>
                  <a:lnTo>
                    <a:pt x="516" y="1605"/>
                  </a:lnTo>
                  <a:lnTo>
                    <a:pt x="682" y="1642"/>
                  </a:lnTo>
                  <a:lnTo>
                    <a:pt x="848" y="1642"/>
                  </a:lnTo>
                  <a:lnTo>
                    <a:pt x="1033" y="1623"/>
                  </a:lnTo>
                  <a:lnTo>
                    <a:pt x="1180" y="1586"/>
                  </a:lnTo>
                  <a:lnTo>
                    <a:pt x="1328" y="1494"/>
                  </a:lnTo>
                  <a:lnTo>
                    <a:pt x="1438" y="1402"/>
                  </a:lnTo>
                  <a:lnTo>
                    <a:pt x="1530" y="1273"/>
                  </a:lnTo>
                  <a:lnTo>
                    <a:pt x="1604" y="1125"/>
                  </a:lnTo>
                  <a:lnTo>
                    <a:pt x="1641" y="978"/>
                  </a:lnTo>
                  <a:lnTo>
                    <a:pt x="1659" y="793"/>
                  </a:lnTo>
                  <a:lnTo>
                    <a:pt x="1641" y="628"/>
                  </a:lnTo>
                  <a:lnTo>
                    <a:pt x="1586" y="480"/>
                  </a:lnTo>
                  <a:lnTo>
                    <a:pt x="1512" y="333"/>
                  </a:lnTo>
                  <a:lnTo>
                    <a:pt x="1401" y="222"/>
                  </a:lnTo>
                  <a:lnTo>
                    <a:pt x="1272" y="130"/>
                  </a:lnTo>
                  <a:lnTo>
                    <a:pt x="1143" y="56"/>
                  </a:lnTo>
                  <a:lnTo>
                    <a:pt x="977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2"/>
            <p:cNvSpPr/>
            <p:nvPr/>
          </p:nvSpPr>
          <p:spPr>
            <a:xfrm>
              <a:off x="5044650" y="1199200"/>
              <a:ext cx="41050" cy="41050"/>
            </a:xfrm>
            <a:custGeom>
              <a:avLst/>
              <a:gdLst/>
              <a:ahLst/>
              <a:cxnLst/>
              <a:rect l="l" t="t" r="r" b="b"/>
              <a:pathLst>
                <a:path w="1642" h="1642" extrusionOk="0">
                  <a:moveTo>
                    <a:pt x="830" y="1"/>
                  </a:moveTo>
                  <a:lnTo>
                    <a:pt x="664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33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93"/>
                  </a:lnTo>
                  <a:lnTo>
                    <a:pt x="1" y="978"/>
                  </a:lnTo>
                  <a:lnTo>
                    <a:pt x="56" y="1125"/>
                  </a:lnTo>
                  <a:lnTo>
                    <a:pt x="111" y="1273"/>
                  </a:lnTo>
                  <a:lnTo>
                    <a:pt x="203" y="1402"/>
                  </a:lnTo>
                  <a:lnTo>
                    <a:pt x="332" y="1494"/>
                  </a:lnTo>
                  <a:lnTo>
                    <a:pt x="462" y="1568"/>
                  </a:lnTo>
                  <a:lnTo>
                    <a:pt x="627" y="1623"/>
                  </a:lnTo>
                  <a:lnTo>
                    <a:pt x="793" y="1642"/>
                  </a:lnTo>
                  <a:lnTo>
                    <a:pt x="959" y="1623"/>
                  </a:lnTo>
                  <a:lnTo>
                    <a:pt x="1125" y="1586"/>
                  </a:lnTo>
                  <a:lnTo>
                    <a:pt x="1273" y="1513"/>
                  </a:lnTo>
                  <a:lnTo>
                    <a:pt x="1383" y="1420"/>
                  </a:lnTo>
                  <a:lnTo>
                    <a:pt x="1494" y="1310"/>
                  </a:lnTo>
                  <a:lnTo>
                    <a:pt x="1568" y="1162"/>
                  </a:lnTo>
                  <a:lnTo>
                    <a:pt x="1623" y="1015"/>
                  </a:lnTo>
                  <a:lnTo>
                    <a:pt x="1642" y="849"/>
                  </a:lnTo>
                  <a:lnTo>
                    <a:pt x="1623" y="664"/>
                  </a:lnTo>
                  <a:lnTo>
                    <a:pt x="1586" y="517"/>
                  </a:lnTo>
                  <a:lnTo>
                    <a:pt x="1512" y="369"/>
                  </a:lnTo>
                  <a:lnTo>
                    <a:pt x="1420" y="240"/>
                  </a:lnTo>
                  <a:lnTo>
                    <a:pt x="1310" y="148"/>
                  </a:lnTo>
                  <a:lnTo>
                    <a:pt x="1162" y="74"/>
                  </a:lnTo>
                  <a:lnTo>
                    <a:pt x="1015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2"/>
            <p:cNvSpPr/>
            <p:nvPr/>
          </p:nvSpPr>
          <p:spPr>
            <a:xfrm>
              <a:off x="6166600" y="180767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683" y="0"/>
                  </a:moveTo>
                  <a:lnTo>
                    <a:pt x="536" y="37"/>
                  </a:lnTo>
                  <a:lnTo>
                    <a:pt x="388" y="111"/>
                  </a:lnTo>
                  <a:lnTo>
                    <a:pt x="259" y="203"/>
                  </a:lnTo>
                  <a:lnTo>
                    <a:pt x="149" y="313"/>
                  </a:lnTo>
                  <a:lnTo>
                    <a:pt x="75" y="443"/>
                  </a:lnTo>
                  <a:lnTo>
                    <a:pt x="19" y="608"/>
                  </a:lnTo>
                  <a:lnTo>
                    <a:pt x="1" y="774"/>
                  </a:lnTo>
                  <a:lnTo>
                    <a:pt x="1" y="922"/>
                  </a:lnTo>
                  <a:lnTo>
                    <a:pt x="38" y="1088"/>
                  </a:lnTo>
                  <a:lnTo>
                    <a:pt x="112" y="1217"/>
                  </a:lnTo>
                  <a:lnTo>
                    <a:pt x="204" y="1346"/>
                  </a:lnTo>
                  <a:lnTo>
                    <a:pt x="314" y="1438"/>
                  </a:lnTo>
                  <a:lnTo>
                    <a:pt x="444" y="1512"/>
                  </a:lnTo>
                  <a:lnTo>
                    <a:pt x="591" y="1567"/>
                  </a:lnTo>
                  <a:lnTo>
                    <a:pt x="739" y="1604"/>
                  </a:lnTo>
                  <a:lnTo>
                    <a:pt x="904" y="1586"/>
                  </a:lnTo>
                  <a:lnTo>
                    <a:pt x="1070" y="1549"/>
                  </a:lnTo>
                  <a:lnTo>
                    <a:pt x="1218" y="1494"/>
                  </a:lnTo>
                  <a:lnTo>
                    <a:pt x="1347" y="1401"/>
                  </a:lnTo>
                  <a:lnTo>
                    <a:pt x="1439" y="1272"/>
                  </a:lnTo>
                  <a:lnTo>
                    <a:pt x="1531" y="1143"/>
                  </a:lnTo>
                  <a:lnTo>
                    <a:pt x="1587" y="996"/>
                  </a:lnTo>
                  <a:lnTo>
                    <a:pt x="1605" y="830"/>
                  </a:lnTo>
                  <a:lnTo>
                    <a:pt x="1587" y="664"/>
                  </a:lnTo>
                  <a:lnTo>
                    <a:pt x="1550" y="516"/>
                  </a:lnTo>
                  <a:lnTo>
                    <a:pt x="1494" y="369"/>
                  </a:lnTo>
                  <a:lnTo>
                    <a:pt x="1402" y="258"/>
                  </a:lnTo>
                  <a:lnTo>
                    <a:pt x="1292" y="148"/>
                  </a:lnTo>
                  <a:lnTo>
                    <a:pt x="1163" y="74"/>
                  </a:lnTo>
                  <a:lnTo>
                    <a:pt x="1015" y="1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2"/>
            <p:cNvSpPr/>
            <p:nvPr/>
          </p:nvSpPr>
          <p:spPr>
            <a:xfrm>
              <a:off x="6009425" y="17786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849" y="0"/>
                  </a:moveTo>
                  <a:lnTo>
                    <a:pt x="664" y="19"/>
                  </a:lnTo>
                  <a:lnTo>
                    <a:pt x="517" y="56"/>
                  </a:lnTo>
                  <a:lnTo>
                    <a:pt x="369" y="129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30" y="1254"/>
                  </a:lnTo>
                  <a:lnTo>
                    <a:pt x="222" y="1383"/>
                  </a:lnTo>
                  <a:lnTo>
                    <a:pt x="332" y="1475"/>
                  </a:lnTo>
                  <a:lnTo>
                    <a:pt x="462" y="1549"/>
                  </a:lnTo>
                  <a:lnTo>
                    <a:pt x="609" y="1605"/>
                  </a:lnTo>
                  <a:lnTo>
                    <a:pt x="775" y="1623"/>
                  </a:lnTo>
                  <a:lnTo>
                    <a:pt x="941" y="1623"/>
                  </a:lnTo>
                  <a:lnTo>
                    <a:pt x="1107" y="1568"/>
                  </a:lnTo>
                  <a:lnTo>
                    <a:pt x="1254" y="1512"/>
                  </a:lnTo>
                  <a:lnTo>
                    <a:pt x="1365" y="1402"/>
                  </a:lnTo>
                  <a:lnTo>
                    <a:pt x="1476" y="1291"/>
                  </a:lnTo>
                  <a:lnTo>
                    <a:pt x="1549" y="1144"/>
                  </a:lnTo>
                  <a:lnTo>
                    <a:pt x="1605" y="996"/>
                  </a:lnTo>
                  <a:lnTo>
                    <a:pt x="1623" y="830"/>
                  </a:lnTo>
                  <a:lnTo>
                    <a:pt x="1605" y="664"/>
                  </a:lnTo>
                  <a:lnTo>
                    <a:pt x="1568" y="517"/>
                  </a:lnTo>
                  <a:lnTo>
                    <a:pt x="1494" y="369"/>
                  </a:lnTo>
                  <a:lnTo>
                    <a:pt x="1402" y="259"/>
                  </a:lnTo>
                  <a:lnTo>
                    <a:pt x="1291" y="148"/>
                  </a:lnTo>
                  <a:lnTo>
                    <a:pt x="1162" y="74"/>
                  </a:lnTo>
                  <a:lnTo>
                    <a:pt x="996" y="3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2"/>
            <p:cNvSpPr/>
            <p:nvPr/>
          </p:nvSpPr>
          <p:spPr>
            <a:xfrm>
              <a:off x="6086400" y="1792925"/>
              <a:ext cx="40600" cy="40575"/>
            </a:xfrm>
            <a:custGeom>
              <a:avLst/>
              <a:gdLst/>
              <a:ahLst/>
              <a:cxnLst/>
              <a:rect l="l" t="t" r="r" b="b"/>
              <a:pathLst>
                <a:path w="1624" h="1623" extrusionOk="0">
                  <a:moveTo>
                    <a:pt x="794" y="0"/>
                  </a:moveTo>
                  <a:lnTo>
                    <a:pt x="646" y="18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50"/>
                  </a:lnTo>
                  <a:lnTo>
                    <a:pt x="75" y="479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25"/>
                  </a:lnTo>
                  <a:lnTo>
                    <a:pt x="130" y="1272"/>
                  </a:lnTo>
                  <a:lnTo>
                    <a:pt x="222" y="1383"/>
                  </a:lnTo>
                  <a:lnTo>
                    <a:pt x="351" y="1494"/>
                  </a:lnTo>
                  <a:lnTo>
                    <a:pt x="499" y="1567"/>
                  </a:lnTo>
                  <a:lnTo>
                    <a:pt x="646" y="1604"/>
                  </a:lnTo>
                  <a:lnTo>
                    <a:pt x="812" y="1623"/>
                  </a:lnTo>
                  <a:lnTo>
                    <a:pt x="996" y="1604"/>
                  </a:lnTo>
                  <a:lnTo>
                    <a:pt x="1144" y="1549"/>
                  </a:lnTo>
                  <a:lnTo>
                    <a:pt x="1291" y="1475"/>
                  </a:lnTo>
                  <a:lnTo>
                    <a:pt x="1402" y="1383"/>
                  </a:lnTo>
                  <a:lnTo>
                    <a:pt x="1494" y="1254"/>
                  </a:lnTo>
                  <a:lnTo>
                    <a:pt x="1568" y="1106"/>
                  </a:lnTo>
                  <a:lnTo>
                    <a:pt x="1605" y="940"/>
                  </a:lnTo>
                  <a:lnTo>
                    <a:pt x="1623" y="774"/>
                  </a:lnTo>
                  <a:lnTo>
                    <a:pt x="1605" y="608"/>
                  </a:lnTo>
                  <a:lnTo>
                    <a:pt x="1550" y="461"/>
                  </a:lnTo>
                  <a:lnTo>
                    <a:pt x="1476" y="332"/>
                  </a:lnTo>
                  <a:lnTo>
                    <a:pt x="1365" y="221"/>
                  </a:lnTo>
                  <a:lnTo>
                    <a:pt x="1255" y="129"/>
                  </a:lnTo>
                  <a:lnTo>
                    <a:pt x="1125" y="55"/>
                  </a:lnTo>
                  <a:lnTo>
                    <a:pt x="960" y="18"/>
                  </a:lnTo>
                  <a:lnTo>
                    <a:pt x="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2"/>
            <p:cNvSpPr/>
            <p:nvPr/>
          </p:nvSpPr>
          <p:spPr>
            <a:xfrm>
              <a:off x="5544325" y="161637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664" y="0"/>
                  </a:moveTo>
                  <a:lnTo>
                    <a:pt x="517" y="55"/>
                  </a:lnTo>
                  <a:lnTo>
                    <a:pt x="369" y="111"/>
                  </a:lnTo>
                  <a:lnTo>
                    <a:pt x="240" y="221"/>
                  </a:lnTo>
                  <a:lnTo>
                    <a:pt x="148" y="332"/>
                  </a:lnTo>
                  <a:lnTo>
                    <a:pt x="74" y="480"/>
                  </a:lnTo>
                  <a:lnTo>
                    <a:pt x="19" y="627"/>
                  </a:lnTo>
                  <a:lnTo>
                    <a:pt x="1" y="793"/>
                  </a:lnTo>
                  <a:lnTo>
                    <a:pt x="19" y="959"/>
                  </a:lnTo>
                  <a:lnTo>
                    <a:pt x="56" y="1106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32" y="1457"/>
                  </a:lnTo>
                  <a:lnTo>
                    <a:pt x="461" y="1531"/>
                  </a:lnTo>
                  <a:lnTo>
                    <a:pt x="609" y="1586"/>
                  </a:lnTo>
                  <a:lnTo>
                    <a:pt x="775" y="1604"/>
                  </a:lnTo>
                  <a:lnTo>
                    <a:pt x="941" y="1586"/>
                  </a:lnTo>
                  <a:lnTo>
                    <a:pt x="1107" y="1549"/>
                  </a:lnTo>
                  <a:lnTo>
                    <a:pt x="1236" y="1475"/>
                  </a:lnTo>
                  <a:lnTo>
                    <a:pt x="1365" y="1383"/>
                  </a:lnTo>
                  <a:lnTo>
                    <a:pt x="1457" y="1272"/>
                  </a:lnTo>
                  <a:lnTo>
                    <a:pt x="1549" y="1125"/>
                  </a:lnTo>
                  <a:lnTo>
                    <a:pt x="1586" y="977"/>
                  </a:lnTo>
                  <a:lnTo>
                    <a:pt x="1605" y="811"/>
                  </a:lnTo>
                  <a:lnTo>
                    <a:pt x="1605" y="646"/>
                  </a:lnTo>
                  <a:lnTo>
                    <a:pt x="1549" y="498"/>
                  </a:lnTo>
                  <a:lnTo>
                    <a:pt x="1476" y="369"/>
                  </a:lnTo>
                  <a:lnTo>
                    <a:pt x="1383" y="240"/>
                  </a:lnTo>
                  <a:lnTo>
                    <a:pt x="1273" y="148"/>
                  </a:lnTo>
                  <a:lnTo>
                    <a:pt x="1144" y="74"/>
                  </a:lnTo>
                  <a:lnTo>
                    <a:pt x="996" y="19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2"/>
            <p:cNvSpPr/>
            <p:nvPr/>
          </p:nvSpPr>
          <p:spPr>
            <a:xfrm>
              <a:off x="6246825" y="1821950"/>
              <a:ext cx="39650" cy="39675"/>
            </a:xfrm>
            <a:custGeom>
              <a:avLst/>
              <a:gdLst/>
              <a:ahLst/>
              <a:cxnLst/>
              <a:rect l="l" t="t" r="r" b="b"/>
              <a:pathLst>
                <a:path w="1586" h="1587" extrusionOk="0">
                  <a:moveTo>
                    <a:pt x="775" y="1"/>
                  </a:moveTo>
                  <a:lnTo>
                    <a:pt x="609" y="19"/>
                  </a:lnTo>
                  <a:lnTo>
                    <a:pt x="461" y="74"/>
                  </a:lnTo>
                  <a:lnTo>
                    <a:pt x="332" y="148"/>
                  </a:lnTo>
                  <a:lnTo>
                    <a:pt x="221" y="259"/>
                  </a:lnTo>
                  <a:lnTo>
                    <a:pt x="111" y="369"/>
                  </a:lnTo>
                  <a:lnTo>
                    <a:pt x="56" y="517"/>
                  </a:lnTo>
                  <a:lnTo>
                    <a:pt x="0" y="664"/>
                  </a:lnTo>
                  <a:lnTo>
                    <a:pt x="0" y="812"/>
                  </a:lnTo>
                  <a:lnTo>
                    <a:pt x="19" y="978"/>
                  </a:lnTo>
                  <a:lnTo>
                    <a:pt x="56" y="1125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57"/>
                  </a:lnTo>
                  <a:lnTo>
                    <a:pt x="498" y="1531"/>
                  </a:lnTo>
                  <a:lnTo>
                    <a:pt x="646" y="1586"/>
                  </a:lnTo>
                  <a:lnTo>
                    <a:pt x="812" y="1586"/>
                  </a:lnTo>
                  <a:lnTo>
                    <a:pt x="959" y="1568"/>
                  </a:lnTo>
                  <a:lnTo>
                    <a:pt x="1107" y="1513"/>
                  </a:lnTo>
                  <a:lnTo>
                    <a:pt x="1236" y="1439"/>
                  </a:lnTo>
                  <a:lnTo>
                    <a:pt x="1365" y="1347"/>
                  </a:lnTo>
                  <a:lnTo>
                    <a:pt x="1457" y="1218"/>
                  </a:lnTo>
                  <a:lnTo>
                    <a:pt x="1531" y="1088"/>
                  </a:lnTo>
                  <a:lnTo>
                    <a:pt x="1567" y="941"/>
                  </a:lnTo>
                  <a:lnTo>
                    <a:pt x="1586" y="775"/>
                  </a:lnTo>
                  <a:lnTo>
                    <a:pt x="1567" y="628"/>
                  </a:lnTo>
                  <a:lnTo>
                    <a:pt x="1512" y="480"/>
                  </a:lnTo>
                  <a:lnTo>
                    <a:pt x="1438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070" y="56"/>
                  </a:lnTo>
                  <a:lnTo>
                    <a:pt x="922" y="19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2"/>
            <p:cNvSpPr/>
            <p:nvPr/>
          </p:nvSpPr>
          <p:spPr>
            <a:xfrm>
              <a:off x="5929675" y="1767550"/>
              <a:ext cx="40125" cy="40150"/>
            </a:xfrm>
            <a:custGeom>
              <a:avLst/>
              <a:gdLst/>
              <a:ahLst/>
              <a:cxnLst/>
              <a:rect l="l" t="t" r="r" b="b"/>
              <a:pathLst>
                <a:path w="1605" h="1606" extrusionOk="0">
                  <a:moveTo>
                    <a:pt x="812" y="1"/>
                  </a:moveTo>
                  <a:lnTo>
                    <a:pt x="665" y="19"/>
                  </a:lnTo>
                  <a:lnTo>
                    <a:pt x="517" y="56"/>
                  </a:lnTo>
                  <a:lnTo>
                    <a:pt x="370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5" y="462"/>
                  </a:lnTo>
                  <a:lnTo>
                    <a:pt x="19" y="609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56" y="1089"/>
                  </a:lnTo>
                  <a:lnTo>
                    <a:pt x="130" y="1236"/>
                  </a:lnTo>
                  <a:lnTo>
                    <a:pt x="222" y="1365"/>
                  </a:lnTo>
                  <a:lnTo>
                    <a:pt x="351" y="1458"/>
                  </a:lnTo>
                  <a:lnTo>
                    <a:pt x="499" y="1531"/>
                  </a:lnTo>
                  <a:lnTo>
                    <a:pt x="646" y="1587"/>
                  </a:lnTo>
                  <a:lnTo>
                    <a:pt x="812" y="1605"/>
                  </a:lnTo>
                  <a:lnTo>
                    <a:pt x="978" y="1587"/>
                  </a:lnTo>
                  <a:lnTo>
                    <a:pt x="1126" y="1531"/>
                  </a:lnTo>
                  <a:lnTo>
                    <a:pt x="1255" y="1458"/>
                  </a:lnTo>
                  <a:lnTo>
                    <a:pt x="1365" y="1365"/>
                  </a:lnTo>
                  <a:lnTo>
                    <a:pt x="1476" y="1255"/>
                  </a:lnTo>
                  <a:lnTo>
                    <a:pt x="1531" y="1107"/>
                  </a:lnTo>
                  <a:lnTo>
                    <a:pt x="1586" y="960"/>
                  </a:lnTo>
                  <a:lnTo>
                    <a:pt x="1605" y="812"/>
                  </a:lnTo>
                  <a:lnTo>
                    <a:pt x="1586" y="646"/>
                  </a:lnTo>
                  <a:lnTo>
                    <a:pt x="1550" y="499"/>
                  </a:lnTo>
                  <a:lnTo>
                    <a:pt x="1476" y="370"/>
                  </a:lnTo>
                  <a:lnTo>
                    <a:pt x="1365" y="241"/>
                  </a:lnTo>
                  <a:lnTo>
                    <a:pt x="1255" y="148"/>
                  </a:lnTo>
                  <a:lnTo>
                    <a:pt x="1126" y="75"/>
                  </a:lnTo>
                  <a:lnTo>
                    <a:pt x="978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2"/>
            <p:cNvSpPr/>
            <p:nvPr/>
          </p:nvSpPr>
          <p:spPr>
            <a:xfrm>
              <a:off x="4628400" y="306325"/>
              <a:ext cx="40150" cy="40125"/>
            </a:xfrm>
            <a:custGeom>
              <a:avLst/>
              <a:gdLst/>
              <a:ahLst/>
              <a:cxnLst/>
              <a:rect l="l" t="t" r="r" b="b"/>
              <a:pathLst>
                <a:path w="1606" h="1605" extrusionOk="0">
                  <a:moveTo>
                    <a:pt x="794" y="1"/>
                  </a:moveTo>
                  <a:lnTo>
                    <a:pt x="646" y="19"/>
                  </a:lnTo>
                  <a:lnTo>
                    <a:pt x="499" y="75"/>
                  </a:lnTo>
                  <a:lnTo>
                    <a:pt x="351" y="148"/>
                  </a:lnTo>
                  <a:lnTo>
                    <a:pt x="241" y="241"/>
                  </a:lnTo>
                  <a:lnTo>
                    <a:pt x="148" y="351"/>
                  </a:lnTo>
                  <a:lnTo>
                    <a:pt x="75" y="480"/>
                  </a:lnTo>
                  <a:lnTo>
                    <a:pt x="19" y="628"/>
                  </a:lnTo>
                  <a:lnTo>
                    <a:pt x="1" y="794"/>
                  </a:lnTo>
                  <a:lnTo>
                    <a:pt x="19" y="960"/>
                  </a:lnTo>
                  <a:lnTo>
                    <a:pt x="56" y="1126"/>
                  </a:lnTo>
                  <a:lnTo>
                    <a:pt x="148" y="1255"/>
                  </a:lnTo>
                  <a:lnTo>
                    <a:pt x="241" y="1384"/>
                  </a:lnTo>
                  <a:lnTo>
                    <a:pt x="370" y="1476"/>
                  </a:lnTo>
                  <a:lnTo>
                    <a:pt x="499" y="1550"/>
                  </a:lnTo>
                  <a:lnTo>
                    <a:pt x="665" y="1587"/>
                  </a:lnTo>
                  <a:lnTo>
                    <a:pt x="831" y="1605"/>
                  </a:lnTo>
                  <a:lnTo>
                    <a:pt x="997" y="1587"/>
                  </a:lnTo>
                  <a:lnTo>
                    <a:pt x="1144" y="1531"/>
                  </a:lnTo>
                  <a:lnTo>
                    <a:pt x="1273" y="1457"/>
                  </a:lnTo>
                  <a:lnTo>
                    <a:pt x="1384" y="1347"/>
                  </a:lnTo>
                  <a:lnTo>
                    <a:pt x="1476" y="1236"/>
                  </a:lnTo>
                  <a:lnTo>
                    <a:pt x="1550" y="1107"/>
                  </a:lnTo>
                  <a:lnTo>
                    <a:pt x="1587" y="941"/>
                  </a:lnTo>
                  <a:lnTo>
                    <a:pt x="1605" y="794"/>
                  </a:lnTo>
                  <a:lnTo>
                    <a:pt x="1587" y="628"/>
                  </a:lnTo>
                  <a:lnTo>
                    <a:pt x="1531" y="480"/>
                  </a:lnTo>
                  <a:lnTo>
                    <a:pt x="1458" y="351"/>
                  </a:lnTo>
                  <a:lnTo>
                    <a:pt x="1365" y="241"/>
                  </a:lnTo>
                  <a:lnTo>
                    <a:pt x="1236" y="130"/>
                  </a:lnTo>
                  <a:lnTo>
                    <a:pt x="1107" y="75"/>
                  </a:lnTo>
                  <a:lnTo>
                    <a:pt x="960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2"/>
            <p:cNvSpPr/>
            <p:nvPr/>
          </p:nvSpPr>
          <p:spPr>
            <a:xfrm>
              <a:off x="5110575" y="1293700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793" y="0"/>
                  </a:moveTo>
                  <a:lnTo>
                    <a:pt x="646" y="19"/>
                  </a:lnTo>
                  <a:lnTo>
                    <a:pt x="480" y="74"/>
                  </a:lnTo>
                  <a:lnTo>
                    <a:pt x="351" y="148"/>
                  </a:lnTo>
                  <a:lnTo>
                    <a:pt x="240" y="240"/>
                  </a:lnTo>
                  <a:lnTo>
                    <a:pt x="148" y="369"/>
                  </a:lnTo>
                  <a:lnTo>
                    <a:pt x="74" y="498"/>
                  </a:lnTo>
                  <a:lnTo>
                    <a:pt x="19" y="646"/>
                  </a:lnTo>
                  <a:lnTo>
                    <a:pt x="0" y="812"/>
                  </a:lnTo>
                  <a:lnTo>
                    <a:pt x="19" y="959"/>
                  </a:lnTo>
                  <a:lnTo>
                    <a:pt x="56" y="1107"/>
                  </a:lnTo>
                  <a:lnTo>
                    <a:pt x="129" y="1254"/>
                  </a:lnTo>
                  <a:lnTo>
                    <a:pt x="240" y="1365"/>
                  </a:lnTo>
                  <a:lnTo>
                    <a:pt x="351" y="1457"/>
                  </a:lnTo>
                  <a:lnTo>
                    <a:pt x="480" y="1531"/>
                  </a:lnTo>
                  <a:lnTo>
                    <a:pt x="627" y="1586"/>
                  </a:lnTo>
                  <a:lnTo>
                    <a:pt x="793" y="1605"/>
                  </a:lnTo>
                  <a:lnTo>
                    <a:pt x="959" y="1586"/>
                  </a:lnTo>
                  <a:lnTo>
                    <a:pt x="1107" y="1549"/>
                  </a:lnTo>
                  <a:lnTo>
                    <a:pt x="1254" y="1476"/>
                  </a:lnTo>
                  <a:lnTo>
                    <a:pt x="1365" y="1365"/>
                  </a:lnTo>
                  <a:lnTo>
                    <a:pt x="1475" y="1254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3"/>
                  </a:lnTo>
                  <a:lnTo>
                    <a:pt x="1586" y="627"/>
                  </a:lnTo>
                  <a:lnTo>
                    <a:pt x="1531" y="480"/>
                  </a:lnTo>
                  <a:lnTo>
                    <a:pt x="1457" y="351"/>
                  </a:lnTo>
                  <a:lnTo>
                    <a:pt x="1365" y="240"/>
                  </a:lnTo>
                  <a:lnTo>
                    <a:pt x="1236" y="130"/>
                  </a:lnTo>
                  <a:lnTo>
                    <a:pt x="1107" y="74"/>
                  </a:lnTo>
                  <a:lnTo>
                    <a:pt x="959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2"/>
            <p:cNvSpPr/>
            <p:nvPr/>
          </p:nvSpPr>
          <p:spPr>
            <a:xfrm>
              <a:off x="4782375" y="825825"/>
              <a:ext cx="40125" cy="40125"/>
            </a:xfrm>
            <a:custGeom>
              <a:avLst/>
              <a:gdLst/>
              <a:ahLst/>
              <a:cxnLst/>
              <a:rect l="l" t="t" r="r" b="b"/>
              <a:pathLst>
                <a:path w="1605" h="1605" extrusionOk="0">
                  <a:moveTo>
                    <a:pt x="812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28"/>
                  </a:lnTo>
                  <a:lnTo>
                    <a:pt x="0" y="775"/>
                  </a:lnTo>
                  <a:lnTo>
                    <a:pt x="19" y="941"/>
                  </a:lnTo>
                  <a:lnTo>
                    <a:pt x="74" y="1107"/>
                  </a:lnTo>
                  <a:lnTo>
                    <a:pt x="148" y="1254"/>
                  </a:lnTo>
                  <a:lnTo>
                    <a:pt x="240" y="1365"/>
                  </a:lnTo>
                  <a:lnTo>
                    <a:pt x="369" y="1476"/>
                  </a:lnTo>
                  <a:lnTo>
                    <a:pt x="498" y="1549"/>
                  </a:lnTo>
                  <a:lnTo>
                    <a:pt x="664" y="1586"/>
                  </a:lnTo>
                  <a:lnTo>
                    <a:pt x="830" y="1605"/>
                  </a:lnTo>
                  <a:lnTo>
                    <a:pt x="977" y="1586"/>
                  </a:lnTo>
                  <a:lnTo>
                    <a:pt x="1125" y="1531"/>
                  </a:lnTo>
                  <a:lnTo>
                    <a:pt x="1272" y="1457"/>
                  </a:lnTo>
                  <a:lnTo>
                    <a:pt x="1383" y="1365"/>
                  </a:lnTo>
                  <a:lnTo>
                    <a:pt x="1475" y="1236"/>
                  </a:lnTo>
                  <a:lnTo>
                    <a:pt x="1549" y="1107"/>
                  </a:lnTo>
                  <a:lnTo>
                    <a:pt x="1586" y="959"/>
                  </a:lnTo>
                  <a:lnTo>
                    <a:pt x="1604" y="794"/>
                  </a:lnTo>
                  <a:lnTo>
                    <a:pt x="1586" y="628"/>
                  </a:lnTo>
                  <a:lnTo>
                    <a:pt x="1549" y="480"/>
                  </a:lnTo>
                  <a:lnTo>
                    <a:pt x="1475" y="351"/>
                  </a:lnTo>
                  <a:lnTo>
                    <a:pt x="1365" y="240"/>
                  </a:lnTo>
                  <a:lnTo>
                    <a:pt x="1254" y="148"/>
                  </a:lnTo>
                  <a:lnTo>
                    <a:pt x="1125" y="74"/>
                  </a:lnTo>
                  <a:lnTo>
                    <a:pt x="977" y="1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2"/>
            <p:cNvSpPr/>
            <p:nvPr/>
          </p:nvSpPr>
          <p:spPr>
            <a:xfrm>
              <a:off x="5849925" y="1753725"/>
              <a:ext cx="39675" cy="39225"/>
            </a:xfrm>
            <a:custGeom>
              <a:avLst/>
              <a:gdLst/>
              <a:ahLst/>
              <a:cxnLst/>
              <a:rect l="l" t="t" r="r" b="b"/>
              <a:pathLst>
                <a:path w="1587" h="1569" extrusionOk="0">
                  <a:moveTo>
                    <a:pt x="794" y="1"/>
                  </a:moveTo>
                  <a:lnTo>
                    <a:pt x="628" y="19"/>
                  </a:lnTo>
                  <a:lnTo>
                    <a:pt x="480" y="75"/>
                  </a:lnTo>
                  <a:lnTo>
                    <a:pt x="351" y="148"/>
                  </a:lnTo>
                  <a:lnTo>
                    <a:pt x="222" y="240"/>
                  </a:lnTo>
                  <a:lnTo>
                    <a:pt x="130" y="370"/>
                  </a:lnTo>
                  <a:lnTo>
                    <a:pt x="56" y="499"/>
                  </a:lnTo>
                  <a:lnTo>
                    <a:pt x="19" y="646"/>
                  </a:lnTo>
                  <a:lnTo>
                    <a:pt x="1" y="812"/>
                  </a:lnTo>
                  <a:lnTo>
                    <a:pt x="38" y="978"/>
                  </a:lnTo>
                  <a:lnTo>
                    <a:pt x="75" y="1125"/>
                  </a:lnTo>
                  <a:lnTo>
                    <a:pt x="148" y="1236"/>
                  </a:lnTo>
                  <a:lnTo>
                    <a:pt x="241" y="1347"/>
                  </a:lnTo>
                  <a:lnTo>
                    <a:pt x="351" y="1439"/>
                  </a:lnTo>
                  <a:lnTo>
                    <a:pt x="462" y="1494"/>
                  </a:lnTo>
                  <a:lnTo>
                    <a:pt x="609" y="1550"/>
                  </a:lnTo>
                  <a:lnTo>
                    <a:pt x="775" y="1568"/>
                  </a:lnTo>
                  <a:lnTo>
                    <a:pt x="941" y="1568"/>
                  </a:lnTo>
                  <a:lnTo>
                    <a:pt x="1089" y="1531"/>
                  </a:lnTo>
                  <a:lnTo>
                    <a:pt x="1218" y="1457"/>
                  </a:lnTo>
                  <a:lnTo>
                    <a:pt x="1347" y="1347"/>
                  </a:lnTo>
                  <a:lnTo>
                    <a:pt x="1439" y="1236"/>
                  </a:lnTo>
                  <a:lnTo>
                    <a:pt x="1513" y="1089"/>
                  </a:lnTo>
                  <a:lnTo>
                    <a:pt x="1568" y="941"/>
                  </a:lnTo>
                  <a:lnTo>
                    <a:pt x="1587" y="794"/>
                  </a:lnTo>
                  <a:lnTo>
                    <a:pt x="1568" y="628"/>
                  </a:lnTo>
                  <a:lnTo>
                    <a:pt x="1531" y="480"/>
                  </a:lnTo>
                  <a:lnTo>
                    <a:pt x="1439" y="351"/>
                  </a:lnTo>
                  <a:lnTo>
                    <a:pt x="1347" y="222"/>
                  </a:lnTo>
                  <a:lnTo>
                    <a:pt x="1236" y="130"/>
                  </a:lnTo>
                  <a:lnTo>
                    <a:pt x="1089" y="56"/>
                  </a:lnTo>
                  <a:lnTo>
                    <a:pt x="941" y="19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2"/>
            <p:cNvSpPr/>
            <p:nvPr/>
          </p:nvSpPr>
          <p:spPr>
            <a:xfrm>
              <a:off x="5176950" y="138865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74"/>
                  </a:lnTo>
                  <a:lnTo>
                    <a:pt x="369" y="130"/>
                  </a:lnTo>
                  <a:lnTo>
                    <a:pt x="240" y="222"/>
                  </a:lnTo>
                  <a:lnTo>
                    <a:pt x="148" y="351"/>
                  </a:lnTo>
                  <a:lnTo>
                    <a:pt x="74" y="480"/>
                  </a:lnTo>
                  <a:lnTo>
                    <a:pt x="19" y="609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29" y="1181"/>
                  </a:lnTo>
                  <a:lnTo>
                    <a:pt x="222" y="1310"/>
                  </a:lnTo>
                  <a:lnTo>
                    <a:pt x="332" y="1402"/>
                  </a:lnTo>
                  <a:lnTo>
                    <a:pt x="461" y="1476"/>
                  </a:lnTo>
                  <a:lnTo>
                    <a:pt x="609" y="1531"/>
                  </a:lnTo>
                  <a:lnTo>
                    <a:pt x="756" y="1550"/>
                  </a:lnTo>
                  <a:lnTo>
                    <a:pt x="904" y="1531"/>
                  </a:lnTo>
                  <a:lnTo>
                    <a:pt x="1051" y="1494"/>
                  </a:lnTo>
                  <a:lnTo>
                    <a:pt x="1180" y="1420"/>
                  </a:lnTo>
                  <a:lnTo>
                    <a:pt x="1309" y="1328"/>
                  </a:lnTo>
                  <a:lnTo>
                    <a:pt x="1402" y="1218"/>
                  </a:lnTo>
                  <a:lnTo>
                    <a:pt x="1475" y="1089"/>
                  </a:lnTo>
                  <a:lnTo>
                    <a:pt x="1531" y="941"/>
                  </a:lnTo>
                  <a:lnTo>
                    <a:pt x="1549" y="794"/>
                  </a:lnTo>
                  <a:lnTo>
                    <a:pt x="1531" y="646"/>
                  </a:lnTo>
                  <a:lnTo>
                    <a:pt x="1494" y="499"/>
                  </a:lnTo>
                  <a:lnTo>
                    <a:pt x="1420" y="369"/>
                  </a:lnTo>
                  <a:lnTo>
                    <a:pt x="1328" y="259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2"/>
            <p:cNvSpPr/>
            <p:nvPr/>
          </p:nvSpPr>
          <p:spPr>
            <a:xfrm>
              <a:off x="4666200" y="561250"/>
              <a:ext cx="38750" cy="38725"/>
            </a:xfrm>
            <a:custGeom>
              <a:avLst/>
              <a:gdLst/>
              <a:ahLst/>
              <a:cxnLst/>
              <a:rect l="l" t="t" r="r" b="b"/>
              <a:pathLst>
                <a:path w="1550" h="1549" extrusionOk="0">
                  <a:moveTo>
                    <a:pt x="757" y="0"/>
                  </a:moveTo>
                  <a:lnTo>
                    <a:pt x="609" y="19"/>
                  </a:lnTo>
                  <a:lnTo>
                    <a:pt x="462" y="55"/>
                  </a:lnTo>
                  <a:lnTo>
                    <a:pt x="333" y="129"/>
                  </a:lnTo>
                  <a:lnTo>
                    <a:pt x="222" y="221"/>
                  </a:lnTo>
                  <a:lnTo>
                    <a:pt x="130" y="350"/>
                  </a:lnTo>
                  <a:lnTo>
                    <a:pt x="56" y="480"/>
                  </a:lnTo>
                  <a:lnTo>
                    <a:pt x="19" y="609"/>
                  </a:lnTo>
                  <a:lnTo>
                    <a:pt x="1" y="756"/>
                  </a:lnTo>
                  <a:lnTo>
                    <a:pt x="19" y="922"/>
                  </a:lnTo>
                  <a:lnTo>
                    <a:pt x="56" y="1051"/>
                  </a:lnTo>
                  <a:lnTo>
                    <a:pt x="130" y="1180"/>
                  </a:lnTo>
                  <a:lnTo>
                    <a:pt x="222" y="1309"/>
                  </a:lnTo>
                  <a:lnTo>
                    <a:pt x="333" y="1401"/>
                  </a:lnTo>
                  <a:lnTo>
                    <a:pt x="462" y="1475"/>
                  </a:lnTo>
                  <a:lnTo>
                    <a:pt x="609" y="1531"/>
                  </a:lnTo>
                  <a:lnTo>
                    <a:pt x="757" y="1549"/>
                  </a:lnTo>
                  <a:lnTo>
                    <a:pt x="904" y="1531"/>
                  </a:lnTo>
                  <a:lnTo>
                    <a:pt x="1052" y="1475"/>
                  </a:lnTo>
                  <a:lnTo>
                    <a:pt x="1199" y="1401"/>
                  </a:lnTo>
                  <a:lnTo>
                    <a:pt x="1310" y="1309"/>
                  </a:lnTo>
                  <a:lnTo>
                    <a:pt x="1421" y="1180"/>
                  </a:lnTo>
                  <a:lnTo>
                    <a:pt x="1494" y="1051"/>
                  </a:lnTo>
                  <a:lnTo>
                    <a:pt x="1531" y="904"/>
                  </a:lnTo>
                  <a:lnTo>
                    <a:pt x="1550" y="738"/>
                  </a:lnTo>
                  <a:lnTo>
                    <a:pt x="1531" y="590"/>
                  </a:lnTo>
                  <a:lnTo>
                    <a:pt x="1476" y="461"/>
                  </a:lnTo>
                  <a:lnTo>
                    <a:pt x="1402" y="332"/>
                  </a:lnTo>
                  <a:lnTo>
                    <a:pt x="1292" y="221"/>
                  </a:lnTo>
                  <a:lnTo>
                    <a:pt x="1181" y="129"/>
                  </a:lnTo>
                  <a:lnTo>
                    <a:pt x="1052" y="5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2"/>
            <p:cNvSpPr/>
            <p:nvPr/>
          </p:nvSpPr>
          <p:spPr>
            <a:xfrm>
              <a:off x="6327025" y="1836700"/>
              <a:ext cx="38750" cy="38750"/>
            </a:xfrm>
            <a:custGeom>
              <a:avLst/>
              <a:gdLst/>
              <a:ahLst/>
              <a:cxnLst/>
              <a:rect l="l" t="t" r="r" b="b"/>
              <a:pathLst>
                <a:path w="1550" h="1550" extrusionOk="0">
                  <a:moveTo>
                    <a:pt x="793" y="1"/>
                  </a:moveTo>
                  <a:lnTo>
                    <a:pt x="646" y="19"/>
                  </a:lnTo>
                  <a:lnTo>
                    <a:pt x="498" y="56"/>
                  </a:lnTo>
                  <a:lnTo>
                    <a:pt x="369" y="130"/>
                  </a:lnTo>
                  <a:lnTo>
                    <a:pt x="259" y="222"/>
                  </a:lnTo>
                  <a:lnTo>
                    <a:pt x="148" y="333"/>
                  </a:lnTo>
                  <a:lnTo>
                    <a:pt x="74" y="462"/>
                  </a:lnTo>
                  <a:lnTo>
                    <a:pt x="19" y="591"/>
                  </a:lnTo>
                  <a:lnTo>
                    <a:pt x="0" y="757"/>
                  </a:lnTo>
                  <a:lnTo>
                    <a:pt x="19" y="904"/>
                  </a:lnTo>
                  <a:lnTo>
                    <a:pt x="56" y="1052"/>
                  </a:lnTo>
                  <a:lnTo>
                    <a:pt x="130" y="1199"/>
                  </a:lnTo>
                  <a:lnTo>
                    <a:pt x="222" y="1310"/>
                  </a:lnTo>
                  <a:lnTo>
                    <a:pt x="351" y="1420"/>
                  </a:lnTo>
                  <a:lnTo>
                    <a:pt x="480" y="1494"/>
                  </a:lnTo>
                  <a:lnTo>
                    <a:pt x="627" y="1531"/>
                  </a:lnTo>
                  <a:lnTo>
                    <a:pt x="793" y="1549"/>
                  </a:lnTo>
                  <a:lnTo>
                    <a:pt x="941" y="1531"/>
                  </a:lnTo>
                  <a:lnTo>
                    <a:pt x="1088" y="1494"/>
                  </a:lnTo>
                  <a:lnTo>
                    <a:pt x="1217" y="1402"/>
                  </a:lnTo>
                  <a:lnTo>
                    <a:pt x="1328" y="1310"/>
                  </a:lnTo>
                  <a:lnTo>
                    <a:pt x="1420" y="1199"/>
                  </a:lnTo>
                  <a:lnTo>
                    <a:pt x="1494" y="1070"/>
                  </a:lnTo>
                  <a:lnTo>
                    <a:pt x="1531" y="923"/>
                  </a:lnTo>
                  <a:lnTo>
                    <a:pt x="1549" y="775"/>
                  </a:lnTo>
                  <a:lnTo>
                    <a:pt x="1531" y="628"/>
                  </a:lnTo>
                  <a:lnTo>
                    <a:pt x="1494" y="480"/>
                  </a:lnTo>
                  <a:lnTo>
                    <a:pt x="1420" y="351"/>
                  </a:lnTo>
                  <a:lnTo>
                    <a:pt x="1328" y="240"/>
                  </a:lnTo>
                  <a:lnTo>
                    <a:pt x="1217" y="148"/>
                  </a:lnTo>
                  <a:lnTo>
                    <a:pt x="1088" y="74"/>
                  </a:lnTo>
                  <a:lnTo>
                    <a:pt x="941" y="1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2"/>
            <p:cNvSpPr/>
            <p:nvPr/>
          </p:nvSpPr>
          <p:spPr>
            <a:xfrm>
              <a:off x="5770650" y="173990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57" y="1"/>
                  </a:moveTo>
                  <a:lnTo>
                    <a:pt x="609" y="19"/>
                  </a:lnTo>
                  <a:lnTo>
                    <a:pt x="462" y="74"/>
                  </a:lnTo>
                  <a:lnTo>
                    <a:pt x="333" y="148"/>
                  </a:lnTo>
                  <a:lnTo>
                    <a:pt x="222" y="240"/>
                  </a:lnTo>
                  <a:lnTo>
                    <a:pt x="130" y="351"/>
                  </a:lnTo>
                  <a:lnTo>
                    <a:pt x="56" y="480"/>
                  </a:lnTo>
                  <a:lnTo>
                    <a:pt x="19" y="628"/>
                  </a:lnTo>
                  <a:lnTo>
                    <a:pt x="1" y="775"/>
                  </a:lnTo>
                  <a:lnTo>
                    <a:pt x="19" y="941"/>
                  </a:lnTo>
                  <a:lnTo>
                    <a:pt x="74" y="1070"/>
                  </a:lnTo>
                  <a:lnTo>
                    <a:pt x="148" y="1199"/>
                  </a:lnTo>
                  <a:lnTo>
                    <a:pt x="240" y="1310"/>
                  </a:lnTo>
                  <a:lnTo>
                    <a:pt x="369" y="1402"/>
                  </a:lnTo>
                  <a:lnTo>
                    <a:pt x="498" y="1476"/>
                  </a:lnTo>
                  <a:lnTo>
                    <a:pt x="628" y="1531"/>
                  </a:lnTo>
                  <a:lnTo>
                    <a:pt x="793" y="1531"/>
                  </a:lnTo>
                  <a:lnTo>
                    <a:pt x="941" y="1513"/>
                  </a:lnTo>
                  <a:lnTo>
                    <a:pt x="1070" y="1476"/>
                  </a:lnTo>
                  <a:lnTo>
                    <a:pt x="1199" y="1383"/>
                  </a:lnTo>
                  <a:lnTo>
                    <a:pt x="1310" y="1291"/>
                  </a:lnTo>
                  <a:lnTo>
                    <a:pt x="1420" y="1181"/>
                  </a:lnTo>
                  <a:lnTo>
                    <a:pt x="1476" y="1052"/>
                  </a:lnTo>
                  <a:lnTo>
                    <a:pt x="1531" y="904"/>
                  </a:lnTo>
                  <a:lnTo>
                    <a:pt x="1531" y="757"/>
                  </a:lnTo>
                  <a:lnTo>
                    <a:pt x="1513" y="609"/>
                  </a:lnTo>
                  <a:lnTo>
                    <a:pt x="1476" y="462"/>
                  </a:lnTo>
                  <a:lnTo>
                    <a:pt x="1402" y="333"/>
                  </a:lnTo>
                  <a:lnTo>
                    <a:pt x="1291" y="222"/>
                  </a:lnTo>
                  <a:lnTo>
                    <a:pt x="1181" y="130"/>
                  </a:lnTo>
                  <a:lnTo>
                    <a:pt x="1052" y="56"/>
                  </a:lnTo>
                  <a:lnTo>
                    <a:pt x="904" y="1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2"/>
            <p:cNvSpPr/>
            <p:nvPr/>
          </p:nvSpPr>
          <p:spPr>
            <a:xfrm>
              <a:off x="5322150" y="1494225"/>
              <a:ext cx="39200" cy="39200"/>
            </a:xfrm>
            <a:custGeom>
              <a:avLst/>
              <a:gdLst/>
              <a:ahLst/>
              <a:cxnLst/>
              <a:rect l="l" t="t" r="r" b="b"/>
              <a:pathLst>
                <a:path w="1568" h="1568" extrusionOk="0">
                  <a:moveTo>
                    <a:pt x="683" y="0"/>
                  </a:moveTo>
                  <a:lnTo>
                    <a:pt x="535" y="37"/>
                  </a:lnTo>
                  <a:lnTo>
                    <a:pt x="406" y="111"/>
                  </a:lnTo>
                  <a:lnTo>
                    <a:pt x="277" y="203"/>
                  </a:lnTo>
                  <a:lnTo>
                    <a:pt x="166" y="314"/>
                  </a:lnTo>
                  <a:lnTo>
                    <a:pt x="93" y="443"/>
                  </a:lnTo>
                  <a:lnTo>
                    <a:pt x="37" y="590"/>
                  </a:lnTo>
                  <a:lnTo>
                    <a:pt x="0" y="756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29" y="1180"/>
                  </a:lnTo>
                  <a:lnTo>
                    <a:pt x="203" y="1291"/>
                  </a:lnTo>
                  <a:lnTo>
                    <a:pt x="314" y="1401"/>
                  </a:lnTo>
                  <a:lnTo>
                    <a:pt x="443" y="1475"/>
                  </a:lnTo>
                  <a:lnTo>
                    <a:pt x="590" y="1530"/>
                  </a:lnTo>
                  <a:lnTo>
                    <a:pt x="738" y="1567"/>
                  </a:lnTo>
                  <a:lnTo>
                    <a:pt x="885" y="1549"/>
                  </a:lnTo>
                  <a:lnTo>
                    <a:pt x="1033" y="1512"/>
                  </a:lnTo>
                  <a:lnTo>
                    <a:pt x="1180" y="1457"/>
                  </a:lnTo>
                  <a:lnTo>
                    <a:pt x="1309" y="1346"/>
                  </a:lnTo>
                  <a:lnTo>
                    <a:pt x="1402" y="1235"/>
                  </a:lnTo>
                  <a:lnTo>
                    <a:pt x="1494" y="1106"/>
                  </a:lnTo>
                  <a:lnTo>
                    <a:pt x="1549" y="959"/>
                  </a:lnTo>
                  <a:lnTo>
                    <a:pt x="1568" y="811"/>
                  </a:lnTo>
                  <a:lnTo>
                    <a:pt x="1568" y="664"/>
                  </a:lnTo>
                  <a:lnTo>
                    <a:pt x="1531" y="516"/>
                  </a:lnTo>
                  <a:lnTo>
                    <a:pt x="1457" y="387"/>
                  </a:lnTo>
                  <a:lnTo>
                    <a:pt x="1365" y="258"/>
                  </a:lnTo>
                  <a:lnTo>
                    <a:pt x="1254" y="166"/>
                  </a:lnTo>
                  <a:lnTo>
                    <a:pt x="1125" y="74"/>
                  </a:lnTo>
                  <a:lnTo>
                    <a:pt x="996" y="1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2"/>
            <p:cNvSpPr/>
            <p:nvPr/>
          </p:nvSpPr>
          <p:spPr>
            <a:xfrm>
              <a:off x="4615500" y="387925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572" y="19"/>
                  </a:lnTo>
                  <a:lnTo>
                    <a:pt x="443" y="56"/>
                  </a:lnTo>
                  <a:lnTo>
                    <a:pt x="314" y="129"/>
                  </a:lnTo>
                  <a:lnTo>
                    <a:pt x="222" y="203"/>
                  </a:lnTo>
                  <a:lnTo>
                    <a:pt x="130" y="295"/>
                  </a:lnTo>
                  <a:lnTo>
                    <a:pt x="74" y="424"/>
                  </a:lnTo>
                  <a:lnTo>
                    <a:pt x="38" y="554"/>
                  </a:lnTo>
                  <a:lnTo>
                    <a:pt x="1" y="720"/>
                  </a:lnTo>
                  <a:lnTo>
                    <a:pt x="19" y="867"/>
                  </a:lnTo>
                  <a:lnTo>
                    <a:pt x="56" y="1015"/>
                  </a:lnTo>
                  <a:lnTo>
                    <a:pt x="111" y="1144"/>
                  </a:lnTo>
                  <a:lnTo>
                    <a:pt x="222" y="1254"/>
                  </a:lnTo>
                  <a:lnTo>
                    <a:pt x="333" y="1346"/>
                  </a:lnTo>
                  <a:lnTo>
                    <a:pt x="462" y="1420"/>
                  </a:lnTo>
                  <a:lnTo>
                    <a:pt x="609" y="1457"/>
                  </a:lnTo>
                  <a:lnTo>
                    <a:pt x="775" y="1475"/>
                  </a:lnTo>
                  <a:lnTo>
                    <a:pt x="923" y="1457"/>
                  </a:lnTo>
                  <a:lnTo>
                    <a:pt x="1052" y="1420"/>
                  </a:lnTo>
                  <a:lnTo>
                    <a:pt x="1181" y="1346"/>
                  </a:lnTo>
                  <a:lnTo>
                    <a:pt x="1273" y="1273"/>
                  </a:lnTo>
                  <a:lnTo>
                    <a:pt x="1347" y="1180"/>
                  </a:lnTo>
                  <a:lnTo>
                    <a:pt x="1420" y="1051"/>
                  </a:lnTo>
                  <a:lnTo>
                    <a:pt x="1457" y="922"/>
                  </a:lnTo>
                  <a:lnTo>
                    <a:pt x="1476" y="756"/>
                  </a:lnTo>
                  <a:lnTo>
                    <a:pt x="1476" y="609"/>
                  </a:lnTo>
                  <a:lnTo>
                    <a:pt x="1439" y="461"/>
                  </a:lnTo>
                  <a:lnTo>
                    <a:pt x="1365" y="332"/>
                  </a:lnTo>
                  <a:lnTo>
                    <a:pt x="1273" y="222"/>
                  </a:lnTo>
                  <a:lnTo>
                    <a:pt x="1162" y="129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2"/>
            <p:cNvSpPr/>
            <p:nvPr/>
          </p:nvSpPr>
          <p:spPr>
            <a:xfrm>
              <a:off x="4717825" y="73272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38" y="0"/>
                  </a:moveTo>
                  <a:lnTo>
                    <a:pt x="591" y="19"/>
                  </a:lnTo>
                  <a:lnTo>
                    <a:pt x="443" y="74"/>
                  </a:lnTo>
                  <a:lnTo>
                    <a:pt x="314" y="148"/>
                  </a:lnTo>
                  <a:lnTo>
                    <a:pt x="204" y="258"/>
                  </a:lnTo>
                  <a:lnTo>
                    <a:pt x="112" y="369"/>
                  </a:lnTo>
                  <a:lnTo>
                    <a:pt x="38" y="498"/>
                  </a:lnTo>
                  <a:lnTo>
                    <a:pt x="19" y="646"/>
                  </a:lnTo>
                  <a:lnTo>
                    <a:pt x="1" y="793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48" y="1217"/>
                  </a:lnTo>
                  <a:lnTo>
                    <a:pt x="241" y="1309"/>
                  </a:lnTo>
                  <a:lnTo>
                    <a:pt x="351" y="1383"/>
                  </a:lnTo>
                  <a:lnTo>
                    <a:pt x="462" y="1457"/>
                  </a:lnTo>
                  <a:lnTo>
                    <a:pt x="609" y="1494"/>
                  </a:lnTo>
                  <a:lnTo>
                    <a:pt x="757" y="1512"/>
                  </a:lnTo>
                  <a:lnTo>
                    <a:pt x="904" y="1494"/>
                  </a:lnTo>
                  <a:lnTo>
                    <a:pt x="1052" y="1457"/>
                  </a:lnTo>
                  <a:lnTo>
                    <a:pt x="1181" y="1383"/>
                  </a:lnTo>
                  <a:lnTo>
                    <a:pt x="1292" y="1291"/>
                  </a:lnTo>
                  <a:lnTo>
                    <a:pt x="1384" y="1180"/>
                  </a:lnTo>
                  <a:lnTo>
                    <a:pt x="1458" y="1033"/>
                  </a:lnTo>
                  <a:lnTo>
                    <a:pt x="1513" y="904"/>
                  </a:lnTo>
                  <a:lnTo>
                    <a:pt x="1513" y="738"/>
                  </a:lnTo>
                  <a:lnTo>
                    <a:pt x="1494" y="590"/>
                  </a:lnTo>
                  <a:lnTo>
                    <a:pt x="1458" y="461"/>
                  </a:lnTo>
                  <a:lnTo>
                    <a:pt x="1365" y="332"/>
                  </a:lnTo>
                  <a:lnTo>
                    <a:pt x="1273" y="221"/>
                  </a:lnTo>
                  <a:lnTo>
                    <a:pt x="1163" y="129"/>
                  </a:lnTo>
                  <a:lnTo>
                    <a:pt x="1033" y="55"/>
                  </a:lnTo>
                  <a:lnTo>
                    <a:pt x="886" y="19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2"/>
            <p:cNvSpPr/>
            <p:nvPr/>
          </p:nvSpPr>
          <p:spPr>
            <a:xfrm>
              <a:off x="5468275" y="1603450"/>
              <a:ext cx="37825" cy="37375"/>
            </a:xfrm>
            <a:custGeom>
              <a:avLst/>
              <a:gdLst/>
              <a:ahLst/>
              <a:cxnLst/>
              <a:rect l="l" t="t" r="r" b="b"/>
              <a:pathLst>
                <a:path w="1513" h="1495" extrusionOk="0">
                  <a:moveTo>
                    <a:pt x="664" y="1"/>
                  </a:moveTo>
                  <a:lnTo>
                    <a:pt x="516" y="38"/>
                  </a:lnTo>
                  <a:lnTo>
                    <a:pt x="387" y="93"/>
                  </a:lnTo>
                  <a:lnTo>
                    <a:pt x="258" y="185"/>
                  </a:lnTo>
                  <a:lnTo>
                    <a:pt x="166" y="296"/>
                  </a:lnTo>
                  <a:lnTo>
                    <a:pt x="92" y="425"/>
                  </a:lnTo>
                  <a:lnTo>
                    <a:pt x="37" y="572"/>
                  </a:lnTo>
                  <a:lnTo>
                    <a:pt x="0" y="720"/>
                  </a:lnTo>
                  <a:lnTo>
                    <a:pt x="19" y="868"/>
                  </a:lnTo>
                  <a:lnTo>
                    <a:pt x="56" y="1015"/>
                  </a:lnTo>
                  <a:lnTo>
                    <a:pt x="129" y="1144"/>
                  </a:lnTo>
                  <a:lnTo>
                    <a:pt x="221" y="1255"/>
                  </a:lnTo>
                  <a:lnTo>
                    <a:pt x="332" y="1365"/>
                  </a:lnTo>
                  <a:lnTo>
                    <a:pt x="461" y="1439"/>
                  </a:lnTo>
                  <a:lnTo>
                    <a:pt x="590" y="1476"/>
                  </a:lnTo>
                  <a:lnTo>
                    <a:pt x="756" y="1494"/>
                  </a:lnTo>
                  <a:lnTo>
                    <a:pt x="904" y="1494"/>
                  </a:lnTo>
                  <a:lnTo>
                    <a:pt x="1051" y="1439"/>
                  </a:lnTo>
                  <a:lnTo>
                    <a:pt x="1180" y="1384"/>
                  </a:lnTo>
                  <a:lnTo>
                    <a:pt x="1291" y="1292"/>
                  </a:lnTo>
                  <a:lnTo>
                    <a:pt x="1383" y="1163"/>
                  </a:lnTo>
                  <a:lnTo>
                    <a:pt x="1457" y="1033"/>
                  </a:lnTo>
                  <a:lnTo>
                    <a:pt x="1512" y="904"/>
                  </a:lnTo>
                  <a:lnTo>
                    <a:pt x="1512" y="757"/>
                  </a:lnTo>
                  <a:lnTo>
                    <a:pt x="1494" y="591"/>
                  </a:lnTo>
                  <a:lnTo>
                    <a:pt x="1457" y="443"/>
                  </a:lnTo>
                  <a:lnTo>
                    <a:pt x="1402" y="333"/>
                  </a:lnTo>
                  <a:lnTo>
                    <a:pt x="1328" y="222"/>
                  </a:lnTo>
                  <a:lnTo>
                    <a:pt x="1217" y="130"/>
                  </a:lnTo>
                  <a:lnTo>
                    <a:pt x="1107" y="75"/>
                  </a:lnTo>
                  <a:lnTo>
                    <a:pt x="959" y="1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2"/>
            <p:cNvSpPr/>
            <p:nvPr/>
          </p:nvSpPr>
          <p:spPr>
            <a:xfrm>
              <a:off x="4901750" y="1095950"/>
              <a:ext cx="35525" cy="35975"/>
            </a:xfrm>
            <a:custGeom>
              <a:avLst/>
              <a:gdLst/>
              <a:ahLst/>
              <a:cxnLst/>
              <a:rect l="l" t="t" r="r" b="b"/>
              <a:pathLst>
                <a:path w="1421" h="1439" extrusionOk="0">
                  <a:moveTo>
                    <a:pt x="701" y="0"/>
                  </a:moveTo>
                  <a:lnTo>
                    <a:pt x="535" y="37"/>
                  </a:lnTo>
                  <a:lnTo>
                    <a:pt x="406" y="74"/>
                  </a:lnTo>
                  <a:lnTo>
                    <a:pt x="277" y="148"/>
                  </a:lnTo>
                  <a:lnTo>
                    <a:pt x="185" y="222"/>
                  </a:lnTo>
                  <a:lnTo>
                    <a:pt x="111" y="314"/>
                  </a:lnTo>
                  <a:lnTo>
                    <a:pt x="38" y="443"/>
                  </a:lnTo>
                  <a:lnTo>
                    <a:pt x="19" y="572"/>
                  </a:lnTo>
                  <a:lnTo>
                    <a:pt x="1" y="738"/>
                  </a:lnTo>
                  <a:lnTo>
                    <a:pt x="19" y="904"/>
                  </a:lnTo>
                  <a:lnTo>
                    <a:pt x="56" y="1033"/>
                  </a:lnTo>
                  <a:lnTo>
                    <a:pt x="111" y="1162"/>
                  </a:lnTo>
                  <a:lnTo>
                    <a:pt x="204" y="1254"/>
                  </a:lnTo>
                  <a:lnTo>
                    <a:pt x="296" y="1328"/>
                  </a:lnTo>
                  <a:lnTo>
                    <a:pt x="425" y="1383"/>
                  </a:lnTo>
                  <a:lnTo>
                    <a:pt x="554" y="1420"/>
                  </a:lnTo>
                  <a:lnTo>
                    <a:pt x="720" y="1439"/>
                  </a:lnTo>
                  <a:lnTo>
                    <a:pt x="886" y="1420"/>
                  </a:lnTo>
                  <a:lnTo>
                    <a:pt x="1015" y="1383"/>
                  </a:lnTo>
                  <a:lnTo>
                    <a:pt x="1144" y="1328"/>
                  </a:lnTo>
                  <a:lnTo>
                    <a:pt x="1236" y="1236"/>
                  </a:lnTo>
                  <a:lnTo>
                    <a:pt x="1310" y="1144"/>
                  </a:lnTo>
                  <a:lnTo>
                    <a:pt x="1384" y="1015"/>
                  </a:lnTo>
                  <a:lnTo>
                    <a:pt x="1402" y="886"/>
                  </a:lnTo>
                  <a:lnTo>
                    <a:pt x="1420" y="720"/>
                  </a:lnTo>
                  <a:lnTo>
                    <a:pt x="1402" y="554"/>
                  </a:lnTo>
                  <a:lnTo>
                    <a:pt x="1365" y="425"/>
                  </a:lnTo>
                  <a:lnTo>
                    <a:pt x="1310" y="295"/>
                  </a:lnTo>
                  <a:lnTo>
                    <a:pt x="1218" y="203"/>
                  </a:lnTo>
                  <a:lnTo>
                    <a:pt x="1125" y="130"/>
                  </a:lnTo>
                  <a:lnTo>
                    <a:pt x="996" y="74"/>
                  </a:lnTo>
                  <a:lnTo>
                    <a:pt x="867" y="37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2"/>
            <p:cNvSpPr/>
            <p:nvPr/>
          </p:nvSpPr>
          <p:spPr>
            <a:xfrm>
              <a:off x="4967200" y="1187675"/>
              <a:ext cx="36000" cy="35525"/>
            </a:xfrm>
            <a:custGeom>
              <a:avLst/>
              <a:gdLst/>
              <a:ahLst/>
              <a:cxnLst/>
              <a:rect l="l" t="t" r="r" b="b"/>
              <a:pathLst>
                <a:path w="1440" h="1421" extrusionOk="0">
                  <a:moveTo>
                    <a:pt x="720" y="1"/>
                  </a:moveTo>
                  <a:lnTo>
                    <a:pt x="573" y="19"/>
                  </a:lnTo>
                  <a:lnTo>
                    <a:pt x="425" y="38"/>
                  </a:lnTo>
                  <a:lnTo>
                    <a:pt x="296" y="111"/>
                  </a:lnTo>
                  <a:lnTo>
                    <a:pt x="204" y="185"/>
                  </a:lnTo>
                  <a:lnTo>
                    <a:pt x="130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701"/>
                  </a:lnTo>
                  <a:lnTo>
                    <a:pt x="19" y="867"/>
                  </a:lnTo>
                  <a:lnTo>
                    <a:pt x="56" y="996"/>
                  </a:lnTo>
                  <a:lnTo>
                    <a:pt x="112" y="1125"/>
                  </a:lnTo>
                  <a:lnTo>
                    <a:pt x="185" y="1218"/>
                  </a:lnTo>
                  <a:lnTo>
                    <a:pt x="296" y="1310"/>
                  </a:lnTo>
                  <a:lnTo>
                    <a:pt x="407" y="1365"/>
                  </a:lnTo>
                  <a:lnTo>
                    <a:pt x="554" y="1402"/>
                  </a:lnTo>
                  <a:lnTo>
                    <a:pt x="702" y="1420"/>
                  </a:lnTo>
                  <a:lnTo>
                    <a:pt x="868" y="1402"/>
                  </a:lnTo>
                  <a:lnTo>
                    <a:pt x="1015" y="1384"/>
                  </a:lnTo>
                  <a:lnTo>
                    <a:pt x="1126" y="1310"/>
                  </a:lnTo>
                  <a:lnTo>
                    <a:pt x="1218" y="1236"/>
                  </a:lnTo>
                  <a:lnTo>
                    <a:pt x="1310" y="1144"/>
                  </a:lnTo>
                  <a:lnTo>
                    <a:pt x="1365" y="1015"/>
                  </a:lnTo>
                  <a:lnTo>
                    <a:pt x="1421" y="886"/>
                  </a:lnTo>
                  <a:lnTo>
                    <a:pt x="1439" y="720"/>
                  </a:lnTo>
                  <a:lnTo>
                    <a:pt x="1421" y="572"/>
                  </a:lnTo>
                  <a:lnTo>
                    <a:pt x="1384" y="425"/>
                  </a:lnTo>
                  <a:lnTo>
                    <a:pt x="1310" y="296"/>
                  </a:lnTo>
                  <a:lnTo>
                    <a:pt x="1236" y="203"/>
                  </a:lnTo>
                  <a:lnTo>
                    <a:pt x="1144" y="111"/>
                  </a:lnTo>
                  <a:lnTo>
                    <a:pt x="1033" y="56"/>
                  </a:lnTo>
                  <a:lnTo>
                    <a:pt x="886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2"/>
            <p:cNvSpPr/>
            <p:nvPr/>
          </p:nvSpPr>
          <p:spPr>
            <a:xfrm>
              <a:off x="5692300" y="1727000"/>
              <a:ext cx="35975" cy="35525"/>
            </a:xfrm>
            <a:custGeom>
              <a:avLst/>
              <a:gdLst/>
              <a:ahLst/>
              <a:cxnLst/>
              <a:rect l="l" t="t" r="r" b="b"/>
              <a:pathLst>
                <a:path w="1439" h="1421" extrusionOk="0">
                  <a:moveTo>
                    <a:pt x="719" y="0"/>
                  </a:moveTo>
                  <a:lnTo>
                    <a:pt x="553" y="19"/>
                  </a:lnTo>
                  <a:lnTo>
                    <a:pt x="424" y="56"/>
                  </a:lnTo>
                  <a:lnTo>
                    <a:pt x="295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5" y="406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37" y="996"/>
                  </a:lnTo>
                  <a:lnTo>
                    <a:pt x="92" y="1125"/>
                  </a:lnTo>
                  <a:lnTo>
                    <a:pt x="185" y="1236"/>
                  </a:lnTo>
                  <a:lnTo>
                    <a:pt x="277" y="1309"/>
                  </a:lnTo>
                  <a:lnTo>
                    <a:pt x="406" y="1365"/>
                  </a:lnTo>
                  <a:lnTo>
                    <a:pt x="535" y="1402"/>
                  </a:lnTo>
                  <a:lnTo>
                    <a:pt x="701" y="1420"/>
                  </a:lnTo>
                  <a:lnTo>
                    <a:pt x="867" y="1420"/>
                  </a:lnTo>
                  <a:lnTo>
                    <a:pt x="996" y="1383"/>
                  </a:lnTo>
                  <a:lnTo>
                    <a:pt x="1125" y="1309"/>
                  </a:lnTo>
                  <a:lnTo>
                    <a:pt x="1217" y="1236"/>
                  </a:lnTo>
                  <a:lnTo>
                    <a:pt x="1291" y="1125"/>
                  </a:lnTo>
                  <a:lnTo>
                    <a:pt x="1365" y="1014"/>
                  </a:lnTo>
                  <a:lnTo>
                    <a:pt x="1401" y="867"/>
                  </a:lnTo>
                  <a:lnTo>
                    <a:pt x="1438" y="701"/>
                  </a:lnTo>
                  <a:lnTo>
                    <a:pt x="1401" y="553"/>
                  </a:lnTo>
                  <a:lnTo>
                    <a:pt x="1365" y="406"/>
                  </a:lnTo>
                  <a:lnTo>
                    <a:pt x="1309" y="295"/>
                  </a:lnTo>
                  <a:lnTo>
                    <a:pt x="1236" y="203"/>
                  </a:lnTo>
                  <a:lnTo>
                    <a:pt x="1125" y="111"/>
                  </a:lnTo>
                  <a:lnTo>
                    <a:pt x="1014" y="56"/>
                  </a:lnTo>
                  <a:lnTo>
                    <a:pt x="885" y="19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2"/>
            <p:cNvSpPr/>
            <p:nvPr/>
          </p:nvSpPr>
          <p:spPr>
            <a:xfrm>
              <a:off x="5245175" y="148545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516" y="1"/>
                  </a:moveTo>
                  <a:lnTo>
                    <a:pt x="387" y="38"/>
                  </a:lnTo>
                  <a:lnTo>
                    <a:pt x="258" y="93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83"/>
                  </a:lnTo>
                  <a:lnTo>
                    <a:pt x="0" y="830"/>
                  </a:lnTo>
                  <a:lnTo>
                    <a:pt x="37" y="960"/>
                  </a:lnTo>
                  <a:lnTo>
                    <a:pt x="92" y="1070"/>
                  </a:lnTo>
                  <a:lnTo>
                    <a:pt x="166" y="1181"/>
                  </a:lnTo>
                  <a:lnTo>
                    <a:pt x="277" y="1255"/>
                  </a:lnTo>
                  <a:lnTo>
                    <a:pt x="387" y="1310"/>
                  </a:lnTo>
                  <a:lnTo>
                    <a:pt x="516" y="1347"/>
                  </a:lnTo>
                  <a:lnTo>
                    <a:pt x="830" y="1347"/>
                  </a:lnTo>
                  <a:lnTo>
                    <a:pt x="959" y="1310"/>
                  </a:lnTo>
                  <a:lnTo>
                    <a:pt x="1070" y="1236"/>
                  </a:lnTo>
                  <a:lnTo>
                    <a:pt x="1162" y="1162"/>
                  </a:lnTo>
                  <a:lnTo>
                    <a:pt x="1236" y="1052"/>
                  </a:lnTo>
                  <a:lnTo>
                    <a:pt x="1291" y="941"/>
                  </a:lnTo>
                  <a:lnTo>
                    <a:pt x="1346" y="794"/>
                  </a:lnTo>
                  <a:lnTo>
                    <a:pt x="1365" y="646"/>
                  </a:lnTo>
                  <a:lnTo>
                    <a:pt x="1346" y="499"/>
                  </a:lnTo>
                  <a:lnTo>
                    <a:pt x="1291" y="370"/>
                  </a:lnTo>
                  <a:lnTo>
                    <a:pt x="1236" y="259"/>
                  </a:lnTo>
                  <a:lnTo>
                    <a:pt x="1162" y="167"/>
                  </a:lnTo>
                  <a:lnTo>
                    <a:pt x="1070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2"/>
            <p:cNvSpPr/>
            <p:nvPr/>
          </p:nvSpPr>
          <p:spPr>
            <a:xfrm>
              <a:off x="4836300" y="1002375"/>
              <a:ext cx="35525" cy="35050"/>
            </a:xfrm>
            <a:custGeom>
              <a:avLst/>
              <a:gdLst/>
              <a:ahLst/>
              <a:cxnLst/>
              <a:rect l="l" t="t" r="r" b="b"/>
              <a:pathLst>
                <a:path w="1421" h="1402" extrusionOk="0">
                  <a:moveTo>
                    <a:pt x="683" y="1"/>
                  </a:moveTo>
                  <a:lnTo>
                    <a:pt x="535" y="19"/>
                  </a:lnTo>
                  <a:lnTo>
                    <a:pt x="406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406"/>
                  </a:lnTo>
                  <a:lnTo>
                    <a:pt x="19" y="535"/>
                  </a:lnTo>
                  <a:lnTo>
                    <a:pt x="1" y="683"/>
                  </a:lnTo>
                  <a:lnTo>
                    <a:pt x="19" y="849"/>
                  </a:lnTo>
                  <a:lnTo>
                    <a:pt x="37" y="978"/>
                  </a:lnTo>
                  <a:lnTo>
                    <a:pt x="93" y="1107"/>
                  </a:lnTo>
                  <a:lnTo>
                    <a:pt x="166" y="1199"/>
                  </a:lnTo>
                  <a:lnTo>
                    <a:pt x="277" y="1291"/>
                  </a:lnTo>
                  <a:lnTo>
                    <a:pt x="388" y="1347"/>
                  </a:lnTo>
                  <a:lnTo>
                    <a:pt x="535" y="1383"/>
                  </a:lnTo>
                  <a:lnTo>
                    <a:pt x="701" y="1402"/>
                  </a:lnTo>
                  <a:lnTo>
                    <a:pt x="849" y="1402"/>
                  </a:lnTo>
                  <a:lnTo>
                    <a:pt x="996" y="1365"/>
                  </a:lnTo>
                  <a:lnTo>
                    <a:pt x="1107" y="1291"/>
                  </a:lnTo>
                  <a:lnTo>
                    <a:pt x="1217" y="1217"/>
                  </a:lnTo>
                  <a:lnTo>
                    <a:pt x="1291" y="1107"/>
                  </a:lnTo>
                  <a:lnTo>
                    <a:pt x="1347" y="978"/>
                  </a:lnTo>
                  <a:lnTo>
                    <a:pt x="1402" y="830"/>
                  </a:lnTo>
                  <a:lnTo>
                    <a:pt x="1420" y="664"/>
                  </a:lnTo>
                  <a:lnTo>
                    <a:pt x="1383" y="517"/>
                  </a:lnTo>
                  <a:lnTo>
                    <a:pt x="1347" y="388"/>
                  </a:lnTo>
                  <a:lnTo>
                    <a:pt x="1273" y="277"/>
                  </a:lnTo>
                  <a:lnTo>
                    <a:pt x="1199" y="185"/>
                  </a:lnTo>
                  <a:lnTo>
                    <a:pt x="1107" y="93"/>
                  </a:lnTo>
                  <a:lnTo>
                    <a:pt x="978" y="37"/>
                  </a:lnTo>
                  <a:lnTo>
                    <a:pt x="849" y="19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2"/>
            <p:cNvSpPr/>
            <p:nvPr/>
          </p:nvSpPr>
          <p:spPr>
            <a:xfrm>
              <a:off x="4657000" y="643300"/>
              <a:ext cx="34575" cy="34125"/>
            </a:xfrm>
            <a:custGeom>
              <a:avLst/>
              <a:gdLst/>
              <a:ahLst/>
              <a:cxnLst/>
              <a:rect l="l" t="t" r="r" b="b"/>
              <a:pathLst>
                <a:path w="1383" h="1365" extrusionOk="0">
                  <a:moveTo>
                    <a:pt x="664" y="0"/>
                  </a:moveTo>
                  <a:lnTo>
                    <a:pt x="498" y="19"/>
                  </a:lnTo>
                  <a:lnTo>
                    <a:pt x="369" y="55"/>
                  </a:lnTo>
                  <a:lnTo>
                    <a:pt x="258" y="129"/>
                  </a:lnTo>
                  <a:lnTo>
                    <a:pt x="166" y="203"/>
                  </a:lnTo>
                  <a:lnTo>
                    <a:pt x="92" y="314"/>
                  </a:lnTo>
                  <a:lnTo>
                    <a:pt x="37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19" y="867"/>
                  </a:lnTo>
                  <a:lnTo>
                    <a:pt x="55" y="996"/>
                  </a:lnTo>
                  <a:lnTo>
                    <a:pt x="129" y="1106"/>
                  </a:lnTo>
                  <a:lnTo>
                    <a:pt x="203" y="1199"/>
                  </a:lnTo>
                  <a:lnTo>
                    <a:pt x="314" y="1272"/>
                  </a:lnTo>
                  <a:lnTo>
                    <a:pt x="424" y="1328"/>
                  </a:lnTo>
                  <a:lnTo>
                    <a:pt x="553" y="1365"/>
                  </a:lnTo>
                  <a:lnTo>
                    <a:pt x="719" y="1365"/>
                  </a:lnTo>
                  <a:lnTo>
                    <a:pt x="867" y="1346"/>
                  </a:lnTo>
                  <a:lnTo>
                    <a:pt x="996" y="1309"/>
                  </a:lnTo>
                  <a:lnTo>
                    <a:pt x="1106" y="1236"/>
                  </a:lnTo>
                  <a:lnTo>
                    <a:pt x="1199" y="1162"/>
                  </a:lnTo>
                  <a:lnTo>
                    <a:pt x="1272" y="1051"/>
                  </a:lnTo>
                  <a:lnTo>
                    <a:pt x="1328" y="922"/>
                  </a:lnTo>
                  <a:lnTo>
                    <a:pt x="1365" y="775"/>
                  </a:lnTo>
                  <a:lnTo>
                    <a:pt x="1383" y="609"/>
                  </a:lnTo>
                  <a:lnTo>
                    <a:pt x="1346" y="480"/>
                  </a:lnTo>
                  <a:lnTo>
                    <a:pt x="1291" y="369"/>
                  </a:lnTo>
                  <a:lnTo>
                    <a:pt x="1235" y="258"/>
                  </a:lnTo>
                  <a:lnTo>
                    <a:pt x="1143" y="166"/>
                  </a:lnTo>
                  <a:lnTo>
                    <a:pt x="1051" y="92"/>
                  </a:lnTo>
                  <a:lnTo>
                    <a:pt x="940" y="37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2"/>
            <p:cNvSpPr/>
            <p:nvPr/>
          </p:nvSpPr>
          <p:spPr>
            <a:xfrm>
              <a:off x="5033600" y="1282625"/>
              <a:ext cx="34575" cy="34150"/>
            </a:xfrm>
            <a:custGeom>
              <a:avLst/>
              <a:gdLst/>
              <a:ahLst/>
              <a:cxnLst/>
              <a:rect l="l" t="t" r="r" b="b"/>
              <a:pathLst>
                <a:path w="1383" h="1366" extrusionOk="0">
                  <a:moveTo>
                    <a:pt x="535" y="1"/>
                  </a:moveTo>
                  <a:lnTo>
                    <a:pt x="406" y="38"/>
                  </a:lnTo>
                  <a:lnTo>
                    <a:pt x="295" y="93"/>
                  </a:lnTo>
                  <a:lnTo>
                    <a:pt x="184" y="185"/>
                  </a:lnTo>
                  <a:lnTo>
                    <a:pt x="111" y="278"/>
                  </a:lnTo>
                  <a:lnTo>
                    <a:pt x="55" y="388"/>
                  </a:lnTo>
                  <a:lnTo>
                    <a:pt x="18" y="517"/>
                  </a:lnTo>
                  <a:lnTo>
                    <a:pt x="0" y="665"/>
                  </a:lnTo>
                  <a:lnTo>
                    <a:pt x="0" y="812"/>
                  </a:lnTo>
                  <a:lnTo>
                    <a:pt x="37" y="960"/>
                  </a:lnTo>
                  <a:lnTo>
                    <a:pt x="111" y="1070"/>
                  </a:lnTo>
                  <a:lnTo>
                    <a:pt x="203" y="1181"/>
                  </a:lnTo>
                  <a:lnTo>
                    <a:pt x="313" y="1273"/>
                  </a:lnTo>
                  <a:lnTo>
                    <a:pt x="424" y="1328"/>
                  </a:lnTo>
                  <a:lnTo>
                    <a:pt x="572" y="1365"/>
                  </a:lnTo>
                  <a:lnTo>
                    <a:pt x="719" y="1365"/>
                  </a:lnTo>
                  <a:lnTo>
                    <a:pt x="867" y="1347"/>
                  </a:lnTo>
                  <a:lnTo>
                    <a:pt x="996" y="1310"/>
                  </a:lnTo>
                  <a:lnTo>
                    <a:pt x="1106" y="1255"/>
                  </a:lnTo>
                  <a:lnTo>
                    <a:pt x="1199" y="1163"/>
                  </a:lnTo>
                  <a:lnTo>
                    <a:pt x="1272" y="1070"/>
                  </a:lnTo>
                  <a:lnTo>
                    <a:pt x="1328" y="978"/>
                  </a:lnTo>
                  <a:lnTo>
                    <a:pt x="1364" y="868"/>
                  </a:lnTo>
                  <a:lnTo>
                    <a:pt x="1383" y="738"/>
                  </a:lnTo>
                  <a:lnTo>
                    <a:pt x="1364" y="573"/>
                  </a:lnTo>
                  <a:lnTo>
                    <a:pt x="1328" y="425"/>
                  </a:lnTo>
                  <a:lnTo>
                    <a:pt x="1254" y="296"/>
                  </a:lnTo>
                  <a:lnTo>
                    <a:pt x="1180" y="185"/>
                  </a:lnTo>
                  <a:lnTo>
                    <a:pt x="1069" y="93"/>
                  </a:lnTo>
                  <a:lnTo>
                    <a:pt x="959" y="3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2"/>
            <p:cNvSpPr/>
            <p:nvPr/>
          </p:nvSpPr>
          <p:spPr>
            <a:xfrm>
              <a:off x="5390375" y="1591025"/>
              <a:ext cx="34600" cy="33675"/>
            </a:xfrm>
            <a:custGeom>
              <a:avLst/>
              <a:gdLst/>
              <a:ahLst/>
              <a:cxnLst/>
              <a:rect l="l" t="t" r="r" b="b"/>
              <a:pathLst>
                <a:path w="1384" h="1347" extrusionOk="0">
                  <a:moveTo>
                    <a:pt x="535" y="0"/>
                  </a:moveTo>
                  <a:lnTo>
                    <a:pt x="387" y="37"/>
                  </a:lnTo>
                  <a:lnTo>
                    <a:pt x="277" y="92"/>
                  </a:lnTo>
                  <a:lnTo>
                    <a:pt x="185" y="184"/>
                  </a:lnTo>
                  <a:lnTo>
                    <a:pt x="111" y="277"/>
                  </a:lnTo>
                  <a:lnTo>
                    <a:pt x="55" y="387"/>
                  </a:lnTo>
                  <a:lnTo>
                    <a:pt x="19" y="535"/>
                  </a:lnTo>
                  <a:lnTo>
                    <a:pt x="0" y="682"/>
                  </a:lnTo>
                  <a:lnTo>
                    <a:pt x="19" y="830"/>
                  </a:lnTo>
                  <a:lnTo>
                    <a:pt x="55" y="959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54"/>
                  </a:lnTo>
                  <a:lnTo>
                    <a:pt x="406" y="1309"/>
                  </a:lnTo>
                  <a:lnTo>
                    <a:pt x="535" y="1346"/>
                  </a:lnTo>
                  <a:lnTo>
                    <a:pt x="848" y="1346"/>
                  </a:lnTo>
                  <a:lnTo>
                    <a:pt x="977" y="1309"/>
                  </a:lnTo>
                  <a:lnTo>
                    <a:pt x="1088" y="1235"/>
                  </a:lnTo>
                  <a:lnTo>
                    <a:pt x="1180" y="1162"/>
                  </a:lnTo>
                  <a:lnTo>
                    <a:pt x="1254" y="1069"/>
                  </a:lnTo>
                  <a:lnTo>
                    <a:pt x="1309" y="940"/>
                  </a:lnTo>
                  <a:lnTo>
                    <a:pt x="1346" y="811"/>
                  </a:lnTo>
                  <a:lnTo>
                    <a:pt x="1383" y="664"/>
                  </a:lnTo>
                  <a:lnTo>
                    <a:pt x="1346" y="516"/>
                  </a:lnTo>
                  <a:lnTo>
                    <a:pt x="1309" y="387"/>
                  </a:lnTo>
                  <a:lnTo>
                    <a:pt x="1254" y="277"/>
                  </a:lnTo>
                  <a:lnTo>
                    <a:pt x="1162" y="166"/>
                  </a:lnTo>
                  <a:lnTo>
                    <a:pt x="1070" y="92"/>
                  </a:lnTo>
                  <a:lnTo>
                    <a:pt x="959" y="37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2"/>
            <p:cNvSpPr/>
            <p:nvPr/>
          </p:nvSpPr>
          <p:spPr>
            <a:xfrm>
              <a:off x="4770850" y="908350"/>
              <a:ext cx="34600" cy="35050"/>
            </a:xfrm>
            <a:custGeom>
              <a:avLst/>
              <a:gdLst/>
              <a:ahLst/>
              <a:cxnLst/>
              <a:rect l="l" t="t" r="r" b="b"/>
              <a:pathLst>
                <a:path w="1384" h="1402" extrusionOk="0">
                  <a:moveTo>
                    <a:pt x="627" y="0"/>
                  </a:moveTo>
                  <a:lnTo>
                    <a:pt x="480" y="37"/>
                  </a:lnTo>
                  <a:lnTo>
                    <a:pt x="351" y="92"/>
                  </a:lnTo>
                  <a:lnTo>
                    <a:pt x="240" y="166"/>
                  </a:lnTo>
                  <a:lnTo>
                    <a:pt x="148" y="258"/>
                  </a:lnTo>
                  <a:lnTo>
                    <a:pt x="74" y="387"/>
                  </a:lnTo>
                  <a:lnTo>
                    <a:pt x="19" y="516"/>
                  </a:lnTo>
                  <a:lnTo>
                    <a:pt x="0" y="664"/>
                  </a:lnTo>
                  <a:lnTo>
                    <a:pt x="19" y="811"/>
                  </a:lnTo>
                  <a:lnTo>
                    <a:pt x="37" y="959"/>
                  </a:lnTo>
                  <a:lnTo>
                    <a:pt x="92" y="1070"/>
                  </a:lnTo>
                  <a:lnTo>
                    <a:pt x="166" y="1162"/>
                  </a:lnTo>
                  <a:lnTo>
                    <a:pt x="258" y="1254"/>
                  </a:lnTo>
                  <a:lnTo>
                    <a:pt x="369" y="1309"/>
                  </a:lnTo>
                  <a:lnTo>
                    <a:pt x="498" y="1365"/>
                  </a:lnTo>
                  <a:lnTo>
                    <a:pt x="646" y="1401"/>
                  </a:lnTo>
                  <a:lnTo>
                    <a:pt x="793" y="1383"/>
                  </a:lnTo>
                  <a:lnTo>
                    <a:pt x="922" y="1346"/>
                  </a:lnTo>
                  <a:lnTo>
                    <a:pt x="1051" y="1291"/>
                  </a:lnTo>
                  <a:lnTo>
                    <a:pt x="1162" y="1235"/>
                  </a:lnTo>
                  <a:lnTo>
                    <a:pt x="1236" y="1143"/>
                  </a:lnTo>
                  <a:lnTo>
                    <a:pt x="1309" y="1033"/>
                  </a:lnTo>
                  <a:lnTo>
                    <a:pt x="1365" y="904"/>
                  </a:lnTo>
                  <a:lnTo>
                    <a:pt x="1383" y="756"/>
                  </a:lnTo>
                  <a:lnTo>
                    <a:pt x="1383" y="609"/>
                  </a:lnTo>
                  <a:lnTo>
                    <a:pt x="1365" y="461"/>
                  </a:lnTo>
                  <a:lnTo>
                    <a:pt x="1309" y="350"/>
                  </a:lnTo>
                  <a:lnTo>
                    <a:pt x="1254" y="240"/>
                  </a:lnTo>
                  <a:lnTo>
                    <a:pt x="1162" y="166"/>
                  </a:lnTo>
                  <a:lnTo>
                    <a:pt x="1051" y="92"/>
                  </a:lnTo>
                  <a:lnTo>
                    <a:pt x="922" y="37"/>
                  </a:lnTo>
                  <a:lnTo>
                    <a:pt x="775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2"/>
            <p:cNvSpPr/>
            <p:nvPr/>
          </p:nvSpPr>
          <p:spPr>
            <a:xfrm>
              <a:off x="4709550" y="815225"/>
              <a:ext cx="31825" cy="35050"/>
            </a:xfrm>
            <a:custGeom>
              <a:avLst/>
              <a:gdLst/>
              <a:ahLst/>
              <a:cxnLst/>
              <a:rect l="l" t="t" r="r" b="b"/>
              <a:pathLst>
                <a:path w="1273" h="1402" extrusionOk="0">
                  <a:moveTo>
                    <a:pt x="645" y="1"/>
                  </a:moveTo>
                  <a:lnTo>
                    <a:pt x="498" y="19"/>
                  </a:lnTo>
                  <a:lnTo>
                    <a:pt x="369" y="56"/>
                  </a:lnTo>
                  <a:lnTo>
                    <a:pt x="258" y="111"/>
                  </a:lnTo>
                  <a:lnTo>
                    <a:pt x="166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498"/>
                  </a:lnTo>
                  <a:lnTo>
                    <a:pt x="0" y="646"/>
                  </a:lnTo>
                  <a:lnTo>
                    <a:pt x="37" y="738"/>
                  </a:lnTo>
                  <a:lnTo>
                    <a:pt x="74" y="830"/>
                  </a:lnTo>
                  <a:lnTo>
                    <a:pt x="203" y="1033"/>
                  </a:lnTo>
                  <a:lnTo>
                    <a:pt x="350" y="1218"/>
                  </a:lnTo>
                  <a:lnTo>
                    <a:pt x="479" y="1402"/>
                  </a:lnTo>
                  <a:lnTo>
                    <a:pt x="756" y="1402"/>
                  </a:lnTo>
                  <a:lnTo>
                    <a:pt x="904" y="1236"/>
                  </a:lnTo>
                  <a:lnTo>
                    <a:pt x="1051" y="1052"/>
                  </a:lnTo>
                  <a:lnTo>
                    <a:pt x="1199" y="867"/>
                  </a:lnTo>
                  <a:lnTo>
                    <a:pt x="1235" y="757"/>
                  </a:lnTo>
                  <a:lnTo>
                    <a:pt x="1272" y="664"/>
                  </a:lnTo>
                  <a:lnTo>
                    <a:pt x="1272" y="535"/>
                  </a:lnTo>
                  <a:lnTo>
                    <a:pt x="1254" y="406"/>
                  </a:lnTo>
                  <a:lnTo>
                    <a:pt x="1199" y="296"/>
                  </a:lnTo>
                  <a:lnTo>
                    <a:pt x="1125" y="203"/>
                  </a:lnTo>
                  <a:lnTo>
                    <a:pt x="1033" y="130"/>
                  </a:lnTo>
                  <a:lnTo>
                    <a:pt x="922" y="56"/>
                  </a:lnTo>
                  <a:lnTo>
                    <a:pt x="793" y="19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2"/>
            <p:cNvSpPr/>
            <p:nvPr/>
          </p:nvSpPr>
          <p:spPr>
            <a:xfrm>
              <a:off x="4605825" y="469500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498" y="19"/>
                  </a:lnTo>
                  <a:lnTo>
                    <a:pt x="388" y="56"/>
                  </a:lnTo>
                  <a:lnTo>
                    <a:pt x="277" y="112"/>
                  </a:lnTo>
                  <a:lnTo>
                    <a:pt x="185" y="185"/>
                  </a:lnTo>
                  <a:lnTo>
                    <a:pt x="111" y="278"/>
                  </a:lnTo>
                  <a:lnTo>
                    <a:pt x="56" y="388"/>
                  </a:lnTo>
                  <a:lnTo>
                    <a:pt x="19" y="517"/>
                  </a:lnTo>
                  <a:lnTo>
                    <a:pt x="0" y="665"/>
                  </a:lnTo>
                  <a:lnTo>
                    <a:pt x="19" y="812"/>
                  </a:lnTo>
                  <a:lnTo>
                    <a:pt x="56" y="941"/>
                  </a:lnTo>
                  <a:lnTo>
                    <a:pt x="111" y="1070"/>
                  </a:lnTo>
                  <a:lnTo>
                    <a:pt x="185" y="1163"/>
                  </a:lnTo>
                  <a:lnTo>
                    <a:pt x="277" y="1236"/>
                  </a:lnTo>
                  <a:lnTo>
                    <a:pt x="388" y="1292"/>
                  </a:lnTo>
                  <a:lnTo>
                    <a:pt x="535" y="1329"/>
                  </a:lnTo>
                  <a:lnTo>
                    <a:pt x="683" y="1347"/>
                  </a:lnTo>
                  <a:lnTo>
                    <a:pt x="830" y="1329"/>
                  </a:lnTo>
                  <a:lnTo>
                    <a:pt x="959" y="1292"/>
                  </a:lnTo>
                  <a:lnTo>
                    <a:pt x="1070" y="1236"/>
                  </a:lnTo>
                  <a:lnTo>
                    <a:pt x="1162" y="1144"/>
                  </a:lnTo>
                  <a:lnTo>
                    <a:pt x="1236" y="1052"/>
                  </a:lnTo>
                  <a:lnTo>
                    <a:pt x="1291" y="923"/>
                  </a:lnTo>
                  <a:lnTo>
                    <a:pt x="1346" y="775"/>
                  </a:lnTo>
                  <a:lnTo>
                    <a:pt x="1365" y="628"/>
                  </a:lnTo>
                  <a:lnTo>
                    <a:pt x="1328" y="480"/>
                  </a:lnTo>
                  <a:lnTo>
                    <a:pt x="1291" y="370"/>
                  </a:lnTo>
                  <a:lnTo>
                    <a:pt x="1217" y="259"/>
                  </a:lnTo>
                  <a:lnTo>
                    <a:pt x="1144" y="167"/>
                  </a:lnTo>
                  <a:lnTo>
                    <a:pt x="1051" y="93"/>
                  </a:lnTo>
                  <a:lnTo>
                    <a:pt x="922" y="38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2"/>
            <p:cNvSpPr/>
            <p:nvPr/>
          </p:nvSpPr>
          <p:spPr>
            <a:xfrm>
              <a:off x="5100425" y="1377600"/>
              <a:ext cx="35050" cy="31825"/>
            </a:xfrm>
            <a:custGeom>
              <a:avLst/>
              <a:gdLst/>
              <a:ahLst/>
              <a:cxnLst/>
              <a:rect l="l" t="t" r="r" b="b"/>
              <a:pathLst>
                <a:path w="1402" h="1273" extrusionOk="0">
                  <a:moveTo>
                    <a:pt x="517" y="0"/>
                  </a:moveTo>
                  <a:lnTo>
                    <a:pt x="388" y="37"/>
                  </a:lnTo>
                  <a:lnTo>
                    <a:pt x="277" y="74"/>
                  </a:lnTo>
                  <a:lnTo>
                    <a:pt x="185" y="148"/>
                  </a:lnTo>
                  <a:lnTo>
                    <a:pt x="111" y="240"/>
                  </a:lnTo>
                  <a:lnTo>
                    <a:pt x="56" y="369"/>
                  </a:lnTo>
                  <a:lnTo>
                    <a:pt x="1" y="498"/>
                  </a:lnTo>
                  <a:lnTo>
                    <a:pt x="1" y="627"/>
                  </a:lnTo>
                  <a:lnTo>
                    <a:pt x="1" y="775"/>
                  </a:lnTo>
                  <a:lnTo>
                    <a:pt x="37" y="904"/>
                  </a:lnTo>
                  <a:lnTo>
                    <a:pt x="93" y="1033"/>
                  </a:lnTo>
                  <a:lnTo>
                    <a:pt x="167" y="1125"/>
                  </a:lnTo>
                  <a:lnTo>
                    <a:pt x="259" y="1199"/>
                  </a:lnTo>
                  <a:lnTo>
                    <a:pt x="369" y="1254"/>
                  </a:lnTo>
                  <a:lnTo>
                    <a:pt x="480" y="1272"/>
                  </a:lnTo>
                  <a:lnTo>
                    <a:pt x="627" y="1272"/>
                  </a:lnTo>
                  <a:lnTo>
                    <a:pt x="720" y="1254"/>
                  </a:lnTo>
                  <a:lnTo>
                    <a:pt x="812" y="1217"/>
                  </a:lnTo>
                  <a:lnTo>
                    <a:pt x="1015" y="1088"/>
                  </a:lnTo>
                  <a:lnTo>
                    <a:pt x="1199" y="941"/>
                  </a:lnTo>
                  <a:lnTo>
                    <a:pt x="1383" y="793"/>
                  </a:lnTo>
                  <a:lnTo>
                    <a:pt x="1402" y="535"/>
                  </a:lnTo>
                  <a:lnTo>
                    <a:pt x="1217" y="387"/>
                  </a:lnTo>
                  <a:lnTo>
                    <a:pt x="1033" y="221"/>
                  </a:lnTo>
                  <a:lnTo>
                    <a:pt x="849" y="92"/>
                  </a:lnTo>
                  <a:lnTo>
                    <a:pt x="757" y="37"/>
                  </a:lnTo>
                  <a:lnTo>
                    <a:pt x="646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2"/>
            <p:cNvSpPr/>
            <p:nvPr/>
          </p:nvSpPr>
          <p:spPr>
            <a:xfrm>
              <a:off x="5613475" y="1713625"/>
              <a:ext cx="34125" cy="33675"/>
            </a:xfrm>
            <a:custGeom>
              <a:avLst/>
              <a:gdLst/>
              <a:ahLst/>
              <a:cxnLst/>
              <a:rect l="l" t="t" r="r" b="b"/>
              <a:pathLst>
                <a:path w="1365" h="1347" extrusionOk="0">
                  <a:moveTo>
                    <a:pt x="646" y="1"/>
                  </a:moveTo>
                  <a:lnTo>
                    <a:pt x="516" y="19"/>
                  </a:lnTo>
                  <a:lnTo>
                    <a:pt x="387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92" y="277"/>
                  </a:lnTo>
                  <a:lnTo>
                    <a:pt x="37" y="388"/>
                  </a:lnTo>
                  <a:lnTo>
                    <a:pt x="0" y="517"/>
                  </a:lnTo>
                  <a:lnTo>
                    <a:pt x="0" y="646"/>
                  </a:lnTo>
                  <a:lnTo>
                    <a:pt x="0" y="793"/>
                  </a:lnTo>
                  <a:lnTo>
                    <a:pt x="37" y="941"/>
                  </a:lnTo>
                  <a:lnTo>
                    <a:pt x="92" y="1052"/>
                  </a:lnTo>
                  <a:lnTo>
                    <a:pt x="166" y="1162"/>
                  </a:lnTo>
                  <a:lnTo>
                    <a:pt x="258" y="1236"/>
                  </a:lnTo>
                  <a:lnTo>
                    <a:pt x="369" y="1291"/>
                  </a:lnTo>
                  <a:lnTo>
                    <a:pt x="498" y="1328"/>
                  </a:lnTo>
                  <a:lnTo>
                    <a:pt x="646" y="1347"/>
                  </a:lnTo>
                  <a:lnTo>
                    <a:pt x="812" y="1347"/>
                  </a:lnTo>
                  <a:lnTo>
                    <a:pt x="941" y="1310"/>
                  </a:lnTo>
                  <a:lnTo>
                    <a:pt x="1051" y="1254"/>
                  </a:lnTo>
                  <a:lnTo>
                    <a:pt x="1143" y="1162"/>
                  </a:lnTo>
                  <a:lnTo>
                    <a:pt x="1217" y="1070"/>
                  </a:lnTo>
                  <a:lnTo>
                    <a:pt x="1291" y="941"/>
                  </a:lnTo>
                  <a:lnTo>
                    <a:pt x="1328" y="812"/>
                  </a:lnTo>
                  <a:lnTo>
                    <a:pt x="1365" y="646"/>
                  </a:lnTo>
                  <a:lnTo>
                    <a:pt x="1328" y="517"/>
                  </a:lnTo>
                  <a:lnTo>
                    <a:pt x="1272" y="388"/>
                  </a:lnTo>
                  <a:lnTo>
                    <a:pt x="1217" y="277"/>
                  </a:lnTo>
                  <a:lnTo>
                    <a:pt x="1143" y="185"/>
                  </a:lnTo>
                  <a:lnTo>
                    <a:pt x="1051" y="111"/>
                  </a:lnTo>
                  <a:lnTo>
                    <a:pt x="941" y="56"/>
                  </a:lnTo>
                  <a:lnTo>
                    <a:pt x="793" y="19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2"/>
            <p:cNvSpPr/>
            <p:nvPr/>
          </p:nvSpPr>
          <p:spPr>
            <a:xfrm>
              <a:off x="4566175" y="238125"/>
              <a:ext cx="33225" cy="13850"/>
            </a:xfrm>
            <a:custGeom>
              <a:avLst/>
              <a:gdLst/>
              <a:ahLst/>
              <a:cxnLst/>
              <a:rect l="l" t="t" r="r" b="b"/>
              <a:pathLst>
                <a:path w="1329" h="554" extrusionOk="0">
                  <a:moveTo>
                    <a:pt x="1" y="0"/>
                  </a:moveTo>
                  <a:lnTo>
                    <a:pt x="19" y="129"/>
                  </a:lnTo>
                  <a:lnTo>
                    <a:pt x="56" y="221"/>
                  </a:lnTo>
                  <a:lnTo>
                    <a:pt x="130" y="313"/>
                  </a:lnTo>
                  <a:lnTo>
                    <a:pt x="204" y="406"/>
                  </a:lnTo>
                  <a:lnTo>
                    <a:pt x="296" y="461"/>
                  </a:lnTo>
                  <a:lnTo>
                    <a:pt x="388" y="516"/>
                  </a:lnTo>
                  <a:lnTo>
                    <a:pt x="517" y="535"/>
                  </a:lnTo>
                  <a:lnTo>
                    <a:pt x="646" y="553"/>
                  </a:lnTo>
                  <a:lnTo>
                    <a:pt x="775" y="553"/>
                  </a:lnTo>
                  <a:lnTo>
                    <a:pt x="904" y="516"/>
                  </a:lnTo>
                  <a:lnTo>
                    <a:pt x="1015" y="479"/>
                  </a:lnTo>
                  <a:lnTo>
                    <a:pt x="1107" y="406"/>
                  </a:lnTo>
                  <a:lnTo>
                    <a:pt x="1181" y="332"/>
                  </a:lnTo>
                  <a:lnTo>
                    <a:pt x="1236" y="240"/>
                  </a:lnTo>
                  <a:lnTo>
                    <a:pt x="1291" y="12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2"/>
            <p:cNvSpPr/>
            <p:nvPr/>
          </p:nvSpPr>
          <p:spPr>
            <a:xfrm>
              <a:off x="6000200" y="1863450"/>
              <a:ext cx="33225" cy="29975"/>
            </a:xfrm>
            <a:custGeom>
              <a:avLst/>
              <a:gdLst/>
              <a:ahLst/>
              <a:cxnLst/>
              <a:rect l="l" t="t" r="r" b="b"/>
              <a:pathLst>
                <a:path w="1329" h="1199" extrusionOk="0">
                  <a:moveTo>
                    <a:pt x="517" y="0"/>
                  </a:moveTo>
                  <a:lnTo>
                    <a:pt x="388" y="18"/>
                  </a:lnTo>
                  <a:lnTo>
                    <a:pt x="259" y="55"/>
                  </a:lnTo>
                  <a:lnTo>
                    <a:pt x="167" y="129"/>
                  </a:lnTo>
                  <a:lnTo>
                    <a:pt x="93" y="221"/>
                  </a:lnTo>
                  <a:lnTo>
                    <a:pt x="38" y="332"/>
                  </a:lnTo>
                  <a:lnTo>
                    <a:pt x="1" y="461"/>
                  </a:lnTo>
                  <a:lnTo>
                    <a:pt x="1" y="590"/>
                  </a:lnTo>
                  <a:lnTo>
                    <a:pt x="38" y="682"/>
                  </a:lnTo>
                  <a:lnTo>
                    <a:pt x="75" y="793"/>
                  </a:lnTo>
                  <a:lnTo>
                    <a:pt x="148" y="885"/>
                  </a:lnTo>
                  <a:lnTo>
                    <a:pt x="222" y="977"/>
                  </a:lnTo>
                  <a:lnTo>
                    <a:pt x="296" y="1069"/>
                  </a:lnTo>
                  <a:lnTo>
                    <a:pt x="388" y="1143"/>
                  </a:lnTo>
                  <a:lnTo>
                    <a:pt x="480" y="1180"/>
                  </a:lnTo>
                  <a:lnTo>
                    <a:pt x="572" y="1199"/>
                  </a:lnTo>
                  <a:lnTo>
                    <a:pt x="646" y="1199"/>
                  </a:lnTo>
                  <a:lnTo>
                    <a:pt x="738" y="1180"/>
                  </a:lnTo>
                  <a:lnTo>
                    <a:pt x="849" y="1125"/>
                  </a:lnTo>
                  <a:lnTo>
                    <a:pt x="941" y="1069"/>
                  </a:lnTo>
                  <a:lnTo>
                    <a:pt x="1126" y="922"/>
                  </a:lnTo>
                  <a:lnTo>
                    <a:pt x="1328" y="774"/>
                  </a:lnTo>
                  <a:lnTo>
                    <a:pt x="1328" y="516"/>
                  </a:lnTo>
                  <a:lnTo>
                    <a:pt x="1162" y="369"/>
                  </a:lnTo>
                  <a:lnTo>
                    <a:pt x="996" y="221"/>
                  </a:lnTo>
                  <a:lnTo>
                    <a:pt x="831" y="92"/>
                  </a:lnTo>
                  <a:lnTo>
                    <a:pt x="738" y="37"/>
                  </a:lnTo>
                  <a:lnTo>
                    <a:pt x="646" y="1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2"/>
            <p:cNvSpPr/>
            <p:nvPr/>
          </p:nvSpPr>
          <p:spPr>
            <a:xfrm>
              <a:off x="5537875" y="1694275"/>
              <a:ext cx="30450" cy="37350"/>
            </a:xfrm>
            <a:custGeom>
              <a:avLst/>
              <a:gdLst/>
              <a:ahLst/>
              <a:cxnLst/>
              <a:rect l="l" t="t" r="r" b="b"/>
              <a:pathLst>
                <a:path w="1218" h="1494" extrusionOk="0">
                  <a:moveTo>
                    <a:pt x="572" y="0"/>
                  </a:moveTo>
                  <a:lnTo>
                    <a:pt x="369" y="277"/>
                  </a:lnTo>
                  <a:lnTo>
                    <a:pt x="203" y="498"/>
                  </a:lnTo>
                  <a:lnTo>
                    <a:pt x="74" y="701"/>
                  </a:lnTo>
                  <a:lnTo>
                    <a:pt x="19" y="793"/>
                  </a:lnTo>
                  <a:lnTo>
                    <a:pt x="0" y="885"/>
                  </a:lnTo>
                  <a:lnTo>
                    <a:pt x="0" y="1014"/>
                  </a:lnTo>
                  <a:lnTo>
                    <a:pt x="19" y="1143"/>
                  </a:lnTo>
                  <a:lnTo>
                    <a:pt x="74" y="1254"/>
                  </a:lnTo>
                  <a:lnTo>
                    <a:pt x="148" y="1346"/>
                  </a:lnTo>
                  <a:lnTo>
                    <a:pt x="240" y="1420"/>
                  </a:lnTo>
                  <a:lnTo>
                    <a:pt x="351" y="1457"/>
                  </a:lnTo>
                  <a:lnTo>
                    <a:pt x="480" y="1494"/>
                  </a:lnTo>
                  <a:lnTo>
                    <a:pt x="627" y="1494"/>
                  </a:lnTo>
                  <a:lnTo>
                    <a:pt x="775" y="1475"/>
                  </a:lnTo>
                  <a:lnTo>
                    <a:pt x="904" y="1438"/>
                  </a:lnTo>
                  <a:lnTo>
                    <a:pt x="1014" y="1383"/>
                  </a:lnTo>
                  <a:lnTo>
                    <a:pt x="1107" y="1309"/>
                  </a:lnTo>
                  <a:lnTo>
                    <a:pt x="1162" y="1199"/>
                  </a:lnTo>
                  <a:lnTo>
                    <a:pt x="1217" y="1088"/>
                  </a:lnTo>
                  <a:lnTo>
                    <a:pt x="1217" y="977"/>
                  </a:lnTo>
                  <a:lnTo>
                    <a:pt x="1217" y="830"/>
                  </a:lnTo>
                  <a:lnTo>
                    <a:pt x="1180" y="738"/>
                  </a:lnTo>
                  <a:lnTo>
                    <a:pt x="1125" y="646"/>
                  </a:lnTo>
                  <a:lnTo>
                    <a:pt x="978" y="461"/>
                  </a:lnTo>
                  <a:lnTo>
                    <a:pt x="793" y="25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2"/>
            <p:cNvSpPr/>
            <p:nvPr/>
          </p:nvSpPr>
          <p:spPr>
            <a:xfrm>
              <a:off x="6079950" y="1877725"/>
              <a:ext cx="33225" cy="30000"/>
            </a:xfrm>
            <a:custGeom>
              <a:avLst/>
              <a:gdLst/>
              <a:ahLst/>
              <a:cxnLst/>
              <a:rect l="l" t="t" r="r" b="b"/>
              <a:pathLst>
                <a:path w="1329" h="1200" extrusionOk="0">
                  <a:moveTo>
                    <a:pt x="480" y="1"/>
                  </a:moveTo>
                  <a:lnTo>
                    <a:pt x="351" y="38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74" y="259"/>
                  </a:lnTo>
                  <a:lnTo>
                    <a:pt x="19" y="369"/>
                  </a:lnTo>
                  <a:lnTo>
                    <a:pt x="1" y="480"/>
                  </a:lnTo>
                  <a:lnTo>
                    <a:pt x="19" y="628"/>
                  </a:lnTo>
                  <a:lnTo>
                    <a:pt x="38" y="720"/>
                  </a:lnTo>
                  <a:lnTo>
                    <a:pt x="93" y="812"/>
                  </a:lnTo>
                  <a:lnTo>
                    <a:pt x="167" y="904"/>
                  </a:lnTo>
                  <a:lnTo>
                    <a:pt x="240" y="996"/>
                  </a:lnTo>
                  <a:lnTo>
                    <a:pt x="333" y="1088"/>
                  </a:lnTo>
                  <a:lnTo>
                    <a:pt x="425" y="1144"/>
                  </a:lnTo>
                  <a:lnTo>
                    <a:pt x="517" y="1181"/>
                  </a:lnTo>
                  <a:lnTo>
                    <a:pt x="591" y="1199"/>
                  </a:lnTo>
                  <a:lnTo>
                    <a:pt x="683" y="1199"/>
                  </a:lnTo>
                  <a:lnTo>
                    <a:pt x="775" y="1162"/>
                  </a:lnTo>
                  <a:lnTo>
                    <a:pt x="867" y="1107"/>
                  </a:lnTo>
                  <a:lnTo>
                    <a:pt x="959" y="1052"/>
                  </a:lnTo>
                  <a:lnTo>
                    <a:pt x="1144" y="886"/>
                  </a:lnTo>
                  <a:lnTo>
                    <a:pt x="1328" y="738"/>
                  </a:lnTo>
                  <a:lnTo>
                    <a:pt x="1328" y="480"/>
                  </a:lnTo>
                  <a:lnTo>
                    <a:pt x="1162" y="351"/>
                  </a:lnTo>
                  <a:lnTo>
                    <a:pt x="978" y="203"/>
                  </a:lnTo>
                  <a:lnTo>
                    <a:pt x="812" y="74"/>
                  </a:lnTo>
                  <a:lnTo>
                    <a:pt x="720" y="38"/>
                  </a:lnTo>
                  <a:lnTo>
                    <a:pt x="628" y="19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2"/>
            <p:cNvSpPr/>
            <p:nvPr/>
          </p:nvSpPr>
          <p:spPr>
            <a:xfrm>
              <a:off x="4594750" y="549250"/>
              <a:ext cx="28150" cy="30925"/>
            </a:xfrm>
            <a:custGeom>
              <a:avLst/>
              <a:gdLst/>
              <a:ahLst/>
              <a:cxnLst/>
              <a:rect l="l" t="t" r="r" b="b"/>
              <a:pathLst>
                <a:path w="1126" h="1237" extrusionOk="0">
                  <a:moveTo>
                    <a:pt x="646" y="1"/>
                  </a:moveTo>
                  <a:lnTo>
                    <a:pt x="388" y="19"/>
                  </a:lnTo>
                  <a:lnTo>
                    <a:pt x="259" y="185"/>
                  </a:lnTo>
                  <a:lnTo>
                    <a:pt x="130" y="351"/>
                  </a:lnTo>
                  <a:lnTo>
                    <a:pt x="75" y="443"/>
                  </a:lnTo>
                  <a:lnTo>
                    <a:pt x="38" y="535"/>
                  </a:lnTo>
                  <a:lnTo>
                    <a:pt x="1" y="609"/>
                  </a:lnTo>
                  <a:lnTo>
                    <a:pt x="1" y="683"/>
                  </a:lnTo>
                  <a:lnTo>
                    <a:pt x="38" y="775"/>
                  </a:lnTo>
                  <a:lnTo>
                    <a:pt x="75" y="849"/>
                  </a:lnTo>
                  <a:lnTo>
                    <a:pt x="130" y="941"/>
                  </a:lnTo>
                  <a:lnTo>
                    <a:pt x="204" y="1015"/>
                  </a:lnTo>
                  <a:lnTo>
                    <a:pt x="296" y="1089"/>
                  </a:lnTo>
                  <a:lnTo>
                    <a:pt x="370" y="1162"/>
                  </a:lnTo>
                  <a:lnTo>
                    <a:pt x="462" y="1199"/>
                  </a:lnTo>
                  <a:lnTo>
                    <a:pt x="554" y="1236"/>
                  </a:lnTo>
                  <a:lnTo>
                    <a:pt x="683" y="1236"/>
                  </a:lnTo>
                  <a:lnTo>
                    <a:pt x="812" y="1218"/>
                  </a:lnTo>
                  <a:lnTo>
                    <a:pt x="904" y="1181"/>
                  </a:lnTo>
                  <a:lnTo>
                    <a:pt x="997" y="1107"/>
                  </a:lnTo>
                  <a:lnTo>
                    <a:pt x="1052" y="1015"/>
                  </a:lnTo>
                  <a:lnTo>
                    <a:pt x="1107" y="904"/>
                  </a:lnTo>
                  <a:lnTo>
                    <a:pt x="1126" y="775"/>
                  </a:lnTo>
                  <a:lnTo>
                    <a:pt x="1107" y="646"/>
                  </a:lnTo>
                  <a:lnTo>
                    <a:pt x="1070" y="554"/>
                  </a:lnTo>
                  <a:lnTo>
                    <a:pt x="1033" y="480"/>
                  </a:lnTo>
                  <a:lnTo>
                    <a:pt x="923" y="314"/>
                  </a:lnTo>
                  <a:lnTo>
                    <a:pt x="775" y="16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2"/>
            <p:cNvSpPr/>
            <p:nvPr/>
          </p:nvSpPr>
          <p:spPr>
            <a:xfrm>
              <a:off x="5312925" y="1579025"/>
              <a:ext cx="29075" cy="31375"/>
            </a:xfrm>
            <a:custGeom>
              <a:avLst/>
              <a:gdLst/>
              <a:ahLst/>
              <a:cxnLst/>
              <a:rect l="l" t="t" r="r" b="b"/>
              <a:pathLst>
                <a:path w="1163" h="1255" extrusionOk="0">
                  <a:moveTo>
                    <a:pt x="720" y="1"/>
                  </a:moveTo>
                  <a:lnTo>
                    <a:pt x="591" y="19"/>
                  </a:lnTo>
                  <a:lnTo>
                    <a:pt x="498" y="56"/>
                  </a:lnTo>
                  <a:lnTo>
                    <a:pt x="406" y="93"/>
                  </a:lnTo>
                  <a:lnTo>
                    <a:pt x="332" y="148"/>
                  </a:lnTo>
                  <a:lnTo>
                    <a:pt x="240" y="222"/>
                  </a:lnTo>
                  <a:lnTo>
                    <a:pt x="167" y="314"/>
                  </a:lnTo>
                  <a:lnTo>
                    <a:pt x="111" y="388"/>
                  </a:lnTo>
                  <a:lnTo>
                    <a:pt x="56" y="480"/>
                  </a:lnTo>
                  <a:lnTo>
                    <a:pt x="19" y="572"/>
                  </a:lnTo>
                  <a:lnTo>
                    <a:pt x="1" y="701"/>
                  </a:lnTo>
                  <a:lnTo>
                    <a:pt x="19" y="812"/>
                  </a:lnTo>
                  <a:lnTo>
                    <a:pt x="74" y="923"/>
                  </a:lnTo>
                  <a:lnTo>
                    <a:pt x="148" y="1015"/>
                  </a:lnTo>
                  <a:lnTo>
                    <a:pt x="259" y="1089"/>
                  </a:lnTo>
                  <a:lnTo>
                    <a:pt x="388" y="1162"/>
                  </a:lnTo>
                  <a:lnTo>
                    <a:pt x="535" y="1218"/>
                  </a:lnTo>
                  <a:lnTo>
                    <a:pt x="720" y="1254"/>
                  </a:lnTo>
                  <a:lnTo>
                    <a:pt x="849" y="1107"/>
                  </a:lnTo>
                  <a:lnTo>
                    <a:pt x="978" y="941"/>
                  </a:lnTo>
                  <a:lnTo>
                    <a:pt x="1088" y="775"/>
                  </a:lnTo>
                  <a:lnTo>
                    <a:pt x="1125" y="683"/>
                  </a:lnTo>
                  <a:lnTo>
                    <a:pt x="1162" y="609"/>
                  </a:lnTo>
                  <a:lnTo>
                    <a:pt x="1162" y="462"/>
                  </a:lnTo>
                  <a:lnTo>
                    <a:pt x="1144" y="351"/>
                  </a:lnTo>
                  <a:lnTo>
                    <a:pt x="1107" y="240"/>
                  </a:lnTo>
                  <a:lnTo>
                    <a:pt x="1033" y="148"/>
                  </a:lnTo>
                  <a:lnTo>
                    <a:pt x="941" y="74"/>
                  </a:lnTo>
                  <a:lnTo>
                    <a:pt x="849" y="19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2"/>
            <p:cNvSpPr/>
            <p:nvPr/>
          </p:nvSpPr>
          <p:spPr>
            <a:xfrm>
              <a:off x="4645475" y="723950"/>
              <a:ext cx="31350" cy="27700"/>
            </a:xfrm>
            <a:custGeom>
              <a:avLst/>
              <a:gdLst/>
              <a:ahLst/>
              <a:cxnLst/>
              <a:rect l="l" t="t" r="r" b="b"/>
              <a:pathLst>
                <a:path w="1254" h="1108" extrusionOk="0">
                  <a:moveTo>
                    <a:pt x="590" y="1"/>
                  </a:moveTo>
                  <a:lnTo>
                    <a:pt x="498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40" y="185"/>
                  </a:lnTo>
                  <a:lnTo>
                    <a:pt x="166" y="277"/>
                  </a:lnTo>
                  <a:lnTo>
                    <a:pt x="92" y="351"/>
                  </a:lnTo>
                  <a:lnTo>
                    <a:pt x="55" y="443"/>
                  </a:lnTo>
                  <a:lnTo>
                    <a:pt x="19" y="536"/>
                  </a:lnTo>
                  <a:lnTo>
                    <a:pt x="0" y="665"/>
                  </a:lnTo>
                  <a:lnTo>
                    <a:pt x="19" y="775"/>
                  </a:lnTo>
                  <a:lnTo>
                    <a:pt x="74" y="886"/>
                  </a:lnTo>
                  <a:lnTo>
                    <a:pt x="129" y="978"/>
                  </a:lnTo>
                  <a:lnTo>
                    <a:pt x="221" y="1033"/>
                  </a:lnTo>
                  <a:lnTo>
                    <a:pt x="332" y="1089"/>
                  </a:lnTo>
                  <a:lnTo>
                    <a:pt x="461" y="1107"/>
                  </a:lnTo>
                  <a:lnTo>
                    <a:pt x="590" y="1089"/>
                  </a:lnTo>
                  <a:lnTo>
                    <a:pt x="682" y="1070"/>
                  </a:lnTo>
                  <a:lnTo>
                    <a:pt x="775" y="1033"/>
                  </a:lnTo>
                  <a:lnTo>
                    <a:pt x="922" y="923"/>
                  </a:lnTo>
                  <a:lnTo>
                    <a:pt x="1088" y="794"/>
                  </a:lnTo>
                  <a:lnTo>
                    <a:pt x="1254" y="665"/>
                  </a:lnTo>
                  <a:lnTo>
                    <a:pt x="1235" y="388"/>
                  </a:lnTo>
                  <a:lnTo>
                    <a:pt x="1070" y="259"/>
                  </a:lnTo>
                  <a:lnTo>
                    <a:pt x="904" y="130"/>
                  </a:lnTo>
                  <a:lnTo>
                    <a:pt x="830" y="75"/>
                  </a:lnTo>
                  <a:lnTo>
                    <a:pt x="738" y="1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5840725" y="1833025"/>
              <a:ext cx="28600" cy="31350"/>
            </a:xfrm>
            <a:custGeom>
              <a:avLst/>
              <a:gdLst/>
              <a:ahLst/>
              <a:cxnLst/>
              <a:rect l="l" t="t" r="r" b="b"/>
              <a:pathLst>
                <a:path w="1144" h="1254" extrusionOk="0">
                  <a:moveTo>
                    <a:pt x="516" y="0"/>
                  </a:moveTo>
                  <a:lnTo>
                    <a:pt x="387" y="166"/>
                  </a:lnTo>
                  <a:lnTo>
                    <a:pt x="240" y="314"/>
                  </a:lnTo>
                  <a:lnTo>
                    <a:pt x="111" y="461"/>
                  </a:lnTo>
                  <a:lnTo>
                    <a:pt x="56" y="535"/>
                  </a:lnTo>
                  <a:lnTo>
                    <a:pt x="37" y="627"/>
                  </a:lnTo>
                  <a:lnTo>
                    <a:pt x="0" y="756"/>
                  </a:lnTo>
                  <a:lnTo>
                    <a:pt x="19" y="885"/>
                  </a:lnTo>
                  <a:lnTo>
                    <a:pt x="56" y="996"/>
                  </a:lnTo>
                  <a:lnTo>
                    <a:pt x="111" y="1088"/>
                  </a:lnTo>
                  <a:lnTo>
                    <a:pt x="185" y="1180"/>
                  </a:lnTo>
                  <a:lnTo>
                    <a:pt x="295" y="1235"/>
                  </a:lnTo>
                  <a:lnTo>
                    <a:pt x="406" y="1254"/>
                  </a:lnTo>
                  <a:lnTo>
                    <a:pt x="535" y="1254"/>
                  </a:lnTo>
                  <a:lnTo>
                    <a:pt x="627" y="1235"/>
                  </a:lnTo>
                  <a:lnTo>
                    <a:pt x="719" y="1199"/>
                  </a:lnTo>
                  <a:lnTo>
                    <a:pt x="830" y="1143"/>
                  </a:lnTo>
                  <a:lnTo>
                    <a:pt x="922" y="1070"/>
                  </a:lnTo>
                  <a:lnTo>
                    <a:pt x="996" y="996"/>
                  </a:lnTo>
                  <a:lnTo>
                    <a:pt x="1070" y="922"/>
                  </a:lnTo>
                  <a:lnTo>
                    <a:pt x="1107" y="848"/>
                  </a:lnTo>
                  <a:lnTo>
                    <a:pt x="1143" y="756"/>
                  </a:lnTo>
                  <a:lnTo>
                    <a:pt x="1143" y="682"/>
                  </a:lnTo>
                  <a:lnTo>
                    <a:pt x="1125" y="590"/>
                  </a:lnTo>
                  <a:lnTo>
                    <a:pt x="1070" y="498"/>
                  </a:lnTo>
                  <a:lnTo>
                    <a:pt x="1033" y="406"/>
                  </a:lnTo>
                  <a:lnTo>
                    <a:pt x="904" y="221"/>
                  </a:lnTo>
                  <a:lnTo>
                    <a:pt x="793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5920475" y="1849600"/>
              <a:ext cx="29975" cy="32775"/>
            </a:xfrm>
            <a:custGeom>
              <a:avLst/>
              <a:gdLst/>
              <a:ahLst/>
              <a:cxnLst/>
              <a:rect l="l" t="t" r="r" b="b"/>
              <a:pathLst>
                <a:path w="1199" h="1311" extrusionOk="0">
                  <a:moveTo>
                    <a:pt x="590" y="1"/>
                  </a:moveTo>
                  <a:lnTo>
                    <a:pt x="443" y="19"/>
                  </a:lnTo>
                  <a:lnTo>
                    <a:pt x="332" y="56"/>
                  </a:lnTo>
                  <a:lnTo>
                    <a:pt x="221" y="93"/>
                  </a:lnTo>
                  <a:lnTo>
                    <a:pt x="129" y="167"/>
                  </a:lnTo>
                  <a:lnTo>
                    <a:pt x="55" y="259"/>
                  </a:lnTo>
                  <a:lnTo>
                    <a:pt x="18" y="370"/>
                  </a:lnTo>
                  <a:lnTo>
                    <a:pt x="0" y="480"/>
                  </a:lnTo>
                  <a:lnTo>
                    <a:pt x="18" y="609"/>
                  </a:lnTo>
                  <a:lnTo>
                    <a:pt x="37" y="702"/>
                  </a:lnTo>
                  <a:lnTo>
                    <a:pt x="92" y="794"/>
                  </a:lnTo>
                  <a:lnTo>
                    <a:pt x="203" y="960"/>
                  </a:lnTo>
                  <a:lnTo>
                    <a:pt x="350" y="1144"/>
                  </a:lnTo>
                  <a:lnTo>
                    <a:pt x="479" y="1310"/>
                  </a:lnTo>
                  <a:lnTo>
                    <a:pt x="756" y="1310"/>
                  </a:lnTo>
                  <a:lnTo>
                    <a:pt x="885" y="1126"/>
                  </a:lnTo>
                  <a:lnTo>
                    <a:pt x="1014" y="960"/>
                  </a:lnTo>
                  <a:lnTo>
                    <a:pt x="1125" y="775"/>
                  </a:lnTo>
                  <a:lnTo>
                    <a:pt x="1162" y="683"/>
                  </a:lnTo>
                  <a:lnTo>
                    <a:pt x="1180" y="591"/>
                  </a:lnTo>
                  <a:lnTo>
                    <a:pt x="1199" y="462"/>
                  </a:lnTo>
                  <a:lnTo>
                    <a:pt x="1162" y="333"/>
                  </a:lnTo>
                  <a:lnTo>
                    <a:pt x="1125" y="241"/>
                  </a:lnTo>
                  <a:lnTo>
                    <a:pt x="1051" y="148"/>
                  </a:lnTo>
                  <a:lnTo>
                    <a:pt x="959" y="93"/>
                  </a:lnTo>
                  <a:lnTo>
                    <a:pt x="848" y="3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2"/>
            <p:cNvSpPr/>
            <p:nvPr/>
          </p:nvSpPr>
          <p:spPr>
            <a:xfrm>
              <a:off x="6157400" y="1889725"/>
              <a:ext cx="29975" cy="32750"/>
            </a:xfrm>
            <a:custGeom>
              <a:avLst/>
              <a:gdLst/>
              <a:ahLst/>
              <a:cxnLst/>
              <a:rect l="l" t="t" r="r" b="b"/>
              <a:pathLst>
                <a:path w="1199" h="1310" extrusionOk="0">
                  <a:moveTo>
                    <a:pt x="719" y="0"/>
                  </a:moveTo>
                  <a:lnTo>
                    <a:pt x="461" y="18"/>
                  </a:lnTo>
                  <a:lnTo>
                    <a:pt x="332" y="184"/>
                  </a:lnTo>
                  <a:lnTo>
                    <a:pt x="185" y="350"/>
                  </a:lnTo>
                  <a:lnTo>
                    <a:pt x="74" y="535"/>
                  </a:lnTo>
                  <a:lnTo>
                    <a:pt x="37" y="627"/>
                  </a:lnTo>
                  <a:lnTo>
                    <a:pt x="19" y="719"/>
                  </a:lnTo>
                  <a:lnTo>
                    <a:pt x="0" y="848"/>
                  </a:lnTo>
                  <a:lnTo>
                    <a:pt x="19" y="959"/>
                  </a:lnTo>
                  <a:lnTo>
                    <a:pt x="74" y="1069"/>
                  </a:lnTo>
                  <a:lnTo>
                    <a:pt x="148" y="1162"/>
                  </a:lnTo>
                  <a:lnTo>
                    <a:pt x="221" y="1217"/>
                  </a:lnTo>
                  <a:lnTo>
                    <a:pt x="332" y="1272"/>
                  </a:lnTo>
                  <a:lnTo>
                    <a:pt x="461" y="1309"/>
                  </a:lnTo>
                  <a:lnTo>
                    <a:pt x="738" y="1309"/>
                  </a:lnTo>
                  <a:lnTo>
                    <a:pt x="867" y="1272"/>
                  </a:lnTo>
                  <a:lnTo>
                    <a:pt x="977" y="1217"/>
                  </a:lnTo>
                  <a:lnTo>
                    <a:pt x="1051" y="1143"/>
                  </a:lnTo>
                  <a:lnTo>
                    <a:pt x="1125" y="1069"/>
                  </a:lnTo>
                  <a:lnTo>
                    <a:pt x="1180" y="959"/>
                  </a:lnTo>
                  <a:lnTo>
                    <a:pt x="1199" y="848"/>
                  </a:lnTo>
                  <a:lnTo>
                    <a:pt x="1180" y="719"/>
                  </a:lnTo>
                  <a:lnTo>
                    <a:pt x="1162" y="608"/>
                  </a:lnTo>
                  <a:lnTo>
                    <a:pt x="1125" y="535"/>
                  </a:lnTo>
                  <a:lnTo>
                    <a:pt x="996" y="350"/>
                  </a:lnTo>
                  <a:lnTo>
                    <a:pt x="867" y="18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2"/>
            <p:cNvSpPr/>
            <p:nvPr/>
          </p:nvSpPr>
          <p:spPr>
            <a:xfrm>
              <a:off x="6238525" y="1907700"/>
              <a:ext cx="28150" cy="31350"/>
            </a:xfrm>
            <a:custGeom>
              <a:avLst/>
              <a:gdLst/>
              <a:ahLst/>
              <a:cxnLst/>
              <a:rect l="l" t="t" r="r" b="b"/>
              <a:pathLst>
                <a:path w="1126" h="1254" extrusionOk="0">
                  <a:moveTo>
                    <a:pt x="590" y="0"/>
                  </a:moveTo>
                  <a:lnTo>
                    <a:pt x="517" y="19"/>
                  </a:lnTo>
                  <a:lnTo>
                    <a:pt x="406" y="55"/>
                  </a:lnTo>
                  <a:lnTo>
                    <a:pt x="314" y="111"/>
                  </a:lnTo>
                  <a:lnTo>
                    <a:pt x="222" y="185"/>
                  </a:lnTo>
                  <a:lnTo>
                    <a:pt x="148" y="258"/>
                  </a:lnTo>
                  <a:lnTo>
                    <a:pt x="74" y="332"/>
                  </a:lnTo>
                  <a:lnTo>
                    <a:pt x="19" y="424"/>
                  </a:lnTo>
                  <a:lnTo>
                    <a:pt x="0" y="498"/>
                  </a:lnTo>
                  <a:lnTo>
                    <a:pt x="0" y="572"/>
                  </a:lnTo>
                  <a:lnTo>
                    <a:pt x="19" y="664"/>
                  </a:lnTo>
                  <a:lnTo>
                    <a:pt x="56" y="756"/>
                  </a:lnTo>
                  <a:lnTo>
                    <a:pt x="111" y="848"/>
                  </a:lnTo>
                  <a:lnTo>
                    <a:pt x="240" y="1033"/>
                  </a:lnTo>
                  <a:lnTo>
                    <a:pt x="351" y="1235"/>
                  </a:lnTo>
                  <a:lnTo>
                    <a:pt x="627" y="1254"/>
                  </a:lnTo>
                  <a:lnTo>
                    <a:pt x="756" y="1106"/>
                  </a:lnTo>
                  <a:lnTo>
                    <a:pt x="904" y="959"/>
                  </a:lnTo>
                  <a:lnTo>
                    <a:pt x="1033" y="793"/>
                  </a:lnTo>
                  <a:lnTo>
                    <a:pt x="1088" y="719"/>
                  </a:lnTo>
                  <a:lnTo>
                    <a:pt x="1107" y="627"/>
                  </a:lnTo>
                  <a:lnTo>
                    <a:pt x="1125" y="498"/>
                  </a:lnTo>
                  <a:lnTo>
                    <a:pt x="1125" y="369"/>
                  </a:lnTo>
                  <a:lnTo>
                    <a:pt x="1088" y="258"/>
                  </a:lnTo>
                  <a:lnTo>
                    <a:pt x="1033" y="166"/>
                  </a:lnTo>
                  <a:lnTo>
                    <a:pt x="959" y="92"/>
                  </a:lnTo>
                  <a:lnTo>
                    <a:pt x="848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2"/>
            <p:cNvSpPr/>
            <p:nvPr/>
          </p:nvSpPr>
          <p:spPr>
            <a:xfrm>
              <a:off x="4553725" y="294350"/>
              <a:ext cx="30000" cy="32750"/>
            </a:xfrm>
            <a:custGeom>
              <a:avLst/>
              <a:gdLst/>
              <a:ahLst/>
              <a:cxnLst/>
              <a:rect l="l" t="t" r="r" b="b"/>
              <a:pathLst>
                <a:path w="1200" h="1310" extrusionOk="0">
                  <a:moveTo>
                    <a:pt x="702" y="0"/>
                  </a:moveTo>
                  <a:lnTo>
                    <a:pt x="425" y="19"/>
                  </a:lnTo>
                  <a:lnTo>
                    <a:pt x="296" y="203"/>
                  </a:lnTo>
                  <a:lnTo>
                    <a:pt x="167" y="369"/>
                  </a:lnTo>
                  <a:lnTo>
                    <a:pt x="56" y="554"/>
                  </a:lnTo>
                  <a:lnTo>
                    <a:pt x="19" y="646"/>
                  </a:lnTo>
                  <a:lnTo>
                    <a:pt x="1" y="738"/>
                  </a:lnTo>
                  <a:lnTo>
                    <a:pt x="1" y="867"/>
                  </a:lnTo>
                  <a:lnTo>
                    <a:pt x="19" y="996"/>
                  </a:lnTo>
                  <a:lnTo>
                    <a:pt x="75" y="1088"/>
                  </a:lnTo>
                  <a:lnTo>
                    <a:pt x="148" y="1181"/>
                  </a:lnTo>
                  <a:lnTo>
                    <a:pt x="241" y="1236"/>
                  </a:lnTo>
                  <a:lnTo>
                    <a:pt x="351" y="1291"/>
                  </a:lnTo>
                  <a:lnTo>
                    <a:pt x="480" y="1310"/>
                  </a:lnTo>
                  <a:lnTo>
                    <a:pt x="757" y="1310"/>
                  </a:lnTo>
                  <a:lnTo>
                    <a:pt x="886" y="1273"/>
                  </a:lnTo>
                  <a:lnTo>
                    <a:pt x="978" y="1217"/>
                  </a:lnTo>
                  <a:lnTo>
                    <a:pt x="1070" y="1144"/>
                  </a:lnTo>
                  <a:lnTo>
                    <a:pt x="1126" y="1051"/>
                  </a:lnTo>
                  <a:lnTo>
                    <a:pt x="1181" y="941"/>
                  </a:lnTo>
                  <a:lnTo>
                    <a:pt x="1199" y="830"/>
                  </a:lnTo>
                  <a:lnTo>
                    <a:pt x="1181" y="701"/>
                  </a:lnTo>
                  <a:lnTo>
                    <a:pt x="1144" y="609"/>
                  </a:lnTo>
                  <a:lnTo>
                    <a:pt x="1107" y="517"/>
                  </a:lnTo>
                  <a:lnTo>
                    <a:pt x="978" y="351"/>
                  </a:lnTo>
                  <a:lnTo>
                    <a:pt x="831" y="185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2"/>
            <p:cNvSpPr/>
            <p:nvPr/>
          </p:nvSpPr>
          <p:spPr>
            <a:xfrm>
              <a:off x="5168650" y="1471175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425" y="0"/>
                  </a:moveTo>
                  <a:lnTo>
                    <a:pt x="295" y="166"/>
                  </a:lnTo>
                  <a:lnTo>
                    <a:pt x="148" y="332"/>
                  </a:lnTo>
                  <a:lnTo>
                    <a:pt x="93" y="406"/>
                  </a:lnTo>
                  <a:lnTo>
                    <a:pt x="37" y="498"/>
                  </a:lnTo>
                  <a:lnTo>
                    <a:pt x="0" y="572"/>
                  </a:lnTo>
                  <a:lnTo>
                    <a:pt x="0" y="645"/>
                  </a:lnTo>
                  <a:lnTo>
                    <a:pt x="19" y="738"/>
                  </a:lnTo>
                  <a:lnTo>
                    <a:pt x="56" y="830"/>
                  </a:lnTo>
                  <a:lnTo>
                    <a:pt x="129" y="922"/>
                  </a:lnTo>
                  <a:lnTo>
                    <a:pt x="185" y="996"/>
                  </a:lnTo>
                  <a:lnTo>
                    <a:pt x="277" y="1088"/>
                  </a:lnTo>
                  <a:lnTo>
                    <a:pt x="351" y="1143"/>
                  </a:lnTo>
                  <a:lnTo>
                    <a:pt x="443" y="1180"/>
                  </a:lnTo>
                  <a:lnTo>
                    <a:pt x="517" y="1199"/>
                  </a:lnTo>
                  <a:lnTo>
                    <a:pt x="590" y="1199"/>
                  </a:lnTo>
                  <a:lnTo>
                    <a:pt x="683" y="1162"/>
                  </a:lnTo>
                  <a:lnTo>
                    <a:pt x="756" y="1106"/>
                  </a:lnTo>
                  <a:lnTo>
                    <a:pt x="849" y="1033"/>
                  </a:lnTo>
                  <a:lnTo>
                    <a:pt x="922" y="941"/>
                  </a:lnTo>
                  <a:lnTo>
                    <a:pt x="996" y="867"/>
                  </a:lnTo>
                  <a:lnTo>
                    <a:pt x="1051" y="775"/>
                  </a:lnTo>
                  <a:lnTo>
                    <a:pt x="1070" y="682"/>
                  </a:lnTo>
                  <a:lnTo>
                    <a:pt x="1070" y="609"/>
                  </a:lnTo>
                  <a:lnTo>
                    <a:pt x="1051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2"/>
            <p:cNvSpPr/>
            <p:nvPr/>
          </p:nvSpPr>
          <p:spPr>
            <a:xfrm>
              <a:off x="4892075" y="1178000"/>
              <a:ext cx="26750" cy="29975"/>
            </a:xfrm>
            <a:custGeom>
              <a:avLst/>
              <a:gdLst/>
              <a:ahLst/>
              <a:cxnLst/>
              <a:rect l="l" t="t" r="r" b="b"/>
              <a:pathLst>
                <a:path w="1070" h="1199" extrusionOk="0">
                  <a:moveTo>
                    <a:pt x="517" y="0"/>
                  </a:moveTo>
                  <a:lnTo>
                    <a:pt x="443" y="19"/>
                  </a:lnTo>
                  <a:lnTo>
                    <a:pt x="351" y="56"/>
                  </a:lnTo>
                  <a:lnTo>
                    <a:pt x="277" y="111"/>
                  </a:lnTo>
                  <a:lnTo>
                    <a:pt x="185" y="185"/>
                  </a:lnTo>
                  <a:lnTo>
                    <a:pt x="111" y="277"/>
                  </a:lnTo>
                  <a:lnTo>
                    <a:pt x="56" y="369"/>
                  </a:lnTo>
                  <a:lnTo>
                    <a:pt x="19" y="461"/>
                  </a:lnTo>
                  <a:lnTo>
                    <a:pt x="1" y="535"/>
                  </a:lnTo>
                  <a:lnTo>
                    <a:pt x="1" y="627"/>
                  </a:lnTo>
                  <a:lnTo>
                    <a:pt x="19" y="701"/>
                  </a:lnTo>
                  <a:lnTo>
                    <a:pt x="74" y="775"/>
                  </a:lnTo>
                  <a:lnTo>
                    <a:pt x="130" y="867"/>
                  </a:lnTo>
                  <a:lnTo>
                    <a:pt x="277" y="1033"/>
                  </a:lnTo>
                  <a:lnTo>
                    <a:pt x="406" y="1199"/>
                  </a:lnTo>
                  <a:lnTo>
                    <a:pt x="664" y="1181"/>
                  </a:lnTo>
                  <a:lnTo>
                    <a:pt x="793" y="1015"/>
                  </a:lnTo>
                  <a:lnTo>
                    <a:pt x="922" y="849"/>
                  </a:lnTo>
                  <a:lnTo>
                    <a:pt x="996" y="756"/>
                  </a:lnTo>
                  <a:lnTo>
                    <a:pt x="1033" y="683"/>
                  </a:lnTo>
                  <a:lnTo>
                    <a:pt x="1052" y="590"/>
                  </a:lnTo>
                  <a:lnTo>
                    <a:pt x="1070" y="517"/>
                  </a:lnTo>
                  <a:lnTo>
                    <a:pt x="1033" y="443"/>
                  </a:lnTo>
                  <a:lnTo>
                    <a:pt x="996" y="351"/>
                  </a:lnTo>
                  <a:lnTo>
                    <a:pt x="922" y="259"/>
                  </a:lnTo>
                  <a:lnTo>
                    <a:pt x="849" y="185"/>
                  </a:lnTo>
                  <a:lnTo>
                    <a:pt x="757" y="111"/>
                  </a:lnTo>
                  <a:lnTo>
                    <a:pt x="683" y="56"/>
                  </a:lnTo>
                  <a:lnTo>
                    <a:pt x="591" y="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2"/>
            <p:cNvSpPr/>
            <p:nvPr/>
          </p:nvSpPr>
          <p:spPr>
            <a:xfrm>
              <a:off x="4825250" y="1086275"/>
              <a:ext cx="30900" cy="26750"/>
            </a:xfrm>
            <a:custGeom>
              <a:avLst/>
              <a:gdLst/>
              <a:ahLst/>
              <a:cxnLst/>
              <a:rect l="l" t="t" r="r" b="b"/>
              <a:pathLst>
                <a:path w="1236" h="1070" extrusionOk="0">
                  <a:moveTo>
                    <a:pt x="572" y="0"/>
                  </a:moveTo>
                  <a:lnTo>
                    <a:pt x="498" y="37"/>
                  </a:lnTo>
                  <a:lnTo>
                    <a:pt x="424" y="74"/>
                  </a:lnTo>
                  <a:lnTo>
                    <a:pt x="350" y="148"/>
                  </a:lnTo>
                  <a:lnTo>
                    <a:pt x="277" y="222"/>
                  </a:lnTo>
                  <a:lnTo>
                    <a:pt x="148" y="387"/>
                  </a:lnTo>
                  <a:lnTo>
                    <a:pt x="0" y="535"/>
                  </a:lnTo>
                  <a:lnTo>
                    <a:pt x="148" y="701"/>
                  </a:lnTo>
                  <a:lnTo>
                    <a:pt x="277" y="867"/>
                  </a:lnTo>
                  <a:lnTo>
                    <a:pt x="350" y="941"/>
                  </a:lnTo>
                  <a:lnTo>
                    <a:pt x="424" y="1014"/>
                  </a:lnTo>
                  <a:lnTo>
                    <a:pt x="498" y="1051"/>
                  </a:lnTo>
                  <a:lnTo>
                    <a:pt x="572" y="1070"/>
                  </a:lnTo>
                  <a:lnTo>
                    <a:pt x="664" y="1070"/>
                  </a:lnTo>
                  <a:lnTo>
                    <a:pt x="738" y="1051"/>
                  </a:lnTo>
                  <a:lnTo>
                    <a:pt x="811" y="996"/>
                  </a:lnTo>
                  <a:lnTo>
                    <a:pt x="903" y="941"/>
                  </a:lnTo>
                  <a:lnTo>
                    <a:pt x="1069" y="812"/>
                  </a:lnTo>
                  <a:lnTo>
                    <a:pt x="1235" y="682"/>
                  </a:lnTo>
                  <a:lnTo>
                    <a:pt x="1235" y="406"/>
                  </a:lnTo>
                  <a:lnTo>
                    <a:pt x="1069" y="277"/>
                  </a:lnTo>
                  <a:lnTo>
                    <a:pt x="903" y="148"/>
                  </a:lnTo>
                  <a:lnTo>
                    <a:pt x="811" y="92"/>
                  </a:lnTo>
                  <a:lnTo>
                    <a:pt x="738" y="37"/>
                  </a:lnTo>
                  <a:lnTo>
                    <a:pt x="664" y="1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2"/>
            <p:cNvSpPr/>
            <p:nvPr/>
          </p:nvSpPr>
          <p:spPr>
            <a:xfrm>
              <a:off x="6318725" y="1919675"/>
              <a:ext cx="26750" cy="29525"/>
            </a:xfrm>
            <a:custGeom>
              <a:avLst/>
              <a:gdLst/>
              <a:ahLst/>
              <a:cxnLst/>
              <a:rect l="l" t="t" r="r" b="b"/>
              <a:pathLst>
                <a:path w="1070" h="1181" extrusionOk="0">
                  <a:moveTo>
                    <a:pt x="443" y="1"/>
                  </a:moveTo>
                  <a:lnTo>
                    <a:pt x="314" y="148"/>
                  </a:lnTo>
                  <a:lnTo>
                    <a:pt x="167" y="314"/>
                  </a:lnTo>
                  <a:lnTo>
                    <a:pt x="111" y="406"/>
                  </a:lnTo>
                  <a:lnTo>
                    <a:pt x="56" y="480"/>
                  </a:lnTo>
                  <a:lnTo>
                    <a:pt x="19" y="554"/>
                  </a:lnTo>
                  <a:lnTo>
                    <a:pt x="1" y="646"/>
                  </a:lnTo>
                  <a:lnTo>
                    <a:pt x="19" y="720"/>
                  </a:lnTo>
                  <a:lnTo>
                    <a:pt x="56" y="812"/>
                  </a:lnTo>
                  <a:lnTo>
                    <a:pt x="111" y="904"/>
                  </a:lnTo>
                  <a:lnTo>
                    <a:pt x="185" y="996"/>
                  </a:lnTo>
                  <a:lnTo>
                    <a:pt x="259" y="1070"/>
                  </a:lnTo>
                  <a:lnTo>
                    <a:pt x="332" y="1125"/>
                  </a:lnTo>
                  <a:lnTo>
                    <a:pt x="406" y="1162"/>
                  </a:lnTo>
                  <a:lnTo>
                    <a:pt x="480" y="1181"/>
                  </a:lnTo>
                  <a:lnTo>
                    <a:pt x="572" y="1162"/>
                  </a:lnTo>
                  <a:lnTo>
                    <a:pt x="664" y="1125"/>
                  </a:lnTo>
                  <a:lnTo>
                    <a:pt x="757" y="1070"/>
                  </a:lnTo>
                  <a:lnTo>
                    <a:pt x="830" y="996"/>
                  </a:lnTo>
                  <a:lnTo>
                    <a:pt x="922" y="922"/>
                  </a:lnTo>
                  <a:lnTo>
                    <a:pt x="978" y="849"/>
                  </a:lnTo>
                  <a:lnTo>
                    <a:pt x="1033" y="775"/>
                  </a:lnTo>
                  <a:lnTo>
                    <a:pt x="1070" y="683"/>
                  </a:lnTo>
                  <a:lnTo>
                    <a:pt x="1070" y="609"/>
                  </a:lnTo>
                  <a:lnTo>
                    <a:pt x="1033" y="535"/>
                  </a:lnTo>
                  <a:lnTo>
                    <a:pt x="996" y="443"/>
                  </a:lnTo>
                  <a:lnTo>
                    <a:pt x="941" y="369"/>
                  </a:lnTo>
                  <a:lnTo>
                    <a:pt x="812" y="18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2"/>
            <p:cNvSpPr/>
            <p:nvPr/>
          </p:nvSpPr>
          <p:spPr>
            <a:xfrm>
              <a:off x="5762825" y="1825175"/>
              <a:ext cx="25825" cy="33675"/>
            </a:xfrm>
            <a:custGeom>
              <a:avLst/>
              <a:gdLst/>
              <a:ahLst/>
              <a:cxnLst/>
              <a:rect l="l" t="t" r="r" b="b"/>
              <a:pathLst>
                <a:path w="1033" h="1347" extrusionOk="0">
                  <a:moveTo>
                    <a:pt x="516" y="1"/>
                  </a:moveTo>
                  <a:lnTo>
                    <a:pt x="369" y="148"/>
                  </a:lnTo>
                  <a:lnTo>
                    <a:pt x="203" y="296"/>
                  </a:lnTo>
                  <a:lnTo>
                    <a:pt x="129" y="369"/>
                  </a:lnTo>
                  <a:lnTo>
                    <a:pt x="55" y="443"/>
                  </a:lnTo>
                  <a:lnTo>
                    <a:pt x="19" y="517"/>
                  </a:lnTo>
                  <a:lnTo>
                    <a:pt x="0" y="591"/>
                  </a:lnTo>
                  <a:lnTo>
                    <a:pt x="0" y="664"/>
                  </a:lnTo>
                  <a:lnTo>
                    <a:pt x="37" y="738"/>
                  </a:lnTo>
                  <a:lnTo>
                    <a:pt x="92" y="812"/>
                  </a:lnTo>
                  <a:lnTo>
                    <a:pt x="166" y="904"/>
                  </a:lnTo>
                  <a:lnTo>
                    <a:pt x="351" y="1107"/>
                  </a:lnTo>
                  <a:lnTo>
                    <a:pt x="553" y="1347"/>
                  </a:lnTo>
                  <a:lnTo>
                    <a:pt x="738" y="1089"/>
                  </a:lnTo>
                  <a:lnTo>
                    <a:pt x="885" y="886"/>
                  </a:lnTo>
                  <a:lnTo>
                    <a:pt x="959" y="794"/>
                  </a:lnTo>
                  <a:lnTo>
                    <a:pt x="996" y="701"/>
                  </a:lnTo>
                  <a:lnTo>
                    <a:pt x="1033" y="628"/>
                  </a:lnTo>
                  <a:lnTo>
                    <a:pt x="1033" y="554"/>
                  </a:lnTo>
                  <a:lnTo>
                    <a:pt x="1014" y="480"/>
                  </a:lnTo>
                  <a:lnTo>
                    <a:pt x="977" y="406"/>
                  </a:lnTo>
                  <a:lnTo>
                    <a:pt x="904" y="333"/>
                  </a:lnTo>
                  <a:lnTo>
                    <a:pt x="830" y="259"/>
                  </a:lnTo>
                  <a:lnTo>
                    <a:pt x="664" y="13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2"/>
            <p:cNvSpPr/>
            <p:nvPr/>
          </p:nvSpPr>
          <p:spPr>
            <a:xfrm>
              <a:off x="4957075" y="12725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53" y="0"/>
                  </a:moveTo>
                  <a:lnTo>
                    <a:pt x="480" y="19"/>
                  </a:lnTo>
                  <a:lnTo>
                    <a:pt x="406" y="56"/>
                  </a:lnTo>
                  <a:lnTo>
                    <a:pt x="332" y="111"/>
                  </a:lnTo>
                  <a:lnTo>
                    <a:pt x="258" y="185"/>
                  </a:lnTo>
                  <a:lnTo>
                    <a:pt x="129" y="351"/>
                  </a:lnTo>
                  <a:lnTo>
                    <a:pt x="0" y="517"/>
                  </a:lnTo>
                  <a:lnTo>
                    <a:pt x="148" y="664"/>
                  </a:lnTo>
                  <a:lnTo>
                    <a:pt x="295" y="830"/>
                  </a:lnTo>
                  <a:lnTo>
                    <a:pt x="369" y="904"/>
                  </a:lnTo>
                  <a:lnTo>
                    <a:pt x="443" y="959"/>
                  </a:lnTo>
                  <a:lnTo>
                    <a:pt x="517" y="1014"/>
                  </a:lnTo>
                  <a:lnTo>
                    <a:pt x="590" y="1033"/>
                  </a:lnTo>
                  <a:lnTo>
                    <a:pt x="664" y="1033"/>
                  </a:lnTo>
                  <a:lnTo>
                    <a:pt x="738" y="996"/>
                  </a:lnTo>
                  <a:lnTo>
                    <a:pt x="812" y="941"/>
                  </a:lnTo>
                  <a:lnTo>
                    <a:pt x="904" y="867"/>
                  </a:lnTo>
                  <a:lnTo>
                    <a:pt x="1107" y="683"/>
                  </a:lnTo>
                  <a:lnTo>
                    <a:pt x="1346" y="480"/>
                  </a:lnTo>
                  <a:lnTo>
                    <a:pt x="1088" y="295"/>
                  </a:lnTo>
                  <a:lnTo>
                    <a:pt x="885" y="129"/>
                  </a:lnTo>
                  <a:lnTo>
                    <a:pt x="793" y="74"/>
                  </a:lnTo>
                  <a:lnTo>
                    <a:pt x="701" y="19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2"/>
            <p:cNvSpPr/>
            <p:nvPr/>
          </p:nvSpPr>
          <p:spPr>
            <a:xfrm>
              <a:off x="4763000" y="992700"/>
              <a:ext cx="33675" cy="25825"/>
            </a:xfrm>
            <a:custGeom>
              <a:avLst/>
              <a:gdLst/>
              <a:ahLst/>
              <a:cxnLst/>
              <a:rect l="l" t="t" r="r" b="b"/>
              <a:pathLst>
                <a:path w="1347" h="1033" extrusionOk="0">
                  <a:moveTo>
                    <a:pt x="572" y="0"/>
                  </a:moveTo>
                  <a:lnTo>
                    <a:pt x="499" y="19"/>
                  </a:lnTo>
                  <a:lnTo>
                    <a:pt x="425" y="56"/>
                  </a:lnTo>
                  <a:lnTo>
                    <a:pt x="351" y="111"/>
                  </a:lnTo>
                  <a:lnTo>
                    <a:pt x="277" y="185"/>
                  </a:lnTo>
                  <a:lnTo>
                    <a:pt x="130" y="332"/>
                  </a:lnTo>
                  <a:lnTo>
                    <a:pt x="1" y="480"/>
                  </a:lnTo>
                  <a:lnTo>
                    <a:pt x="130" y="646"/>
                  </a:lnTo>
                  <a:lnTo>
                    <a:pt x="277" y="812"/>
                  </a:lnTo>
                  <a:lnTo>
                    <a:pt x="333" y="904"/>
                  </a:lnTo>
                  <a:lnTo>
                    <a:pt x="406" y="959"/>
                  </a:lnTo>
                  <a:lnTo>
                    <a:pt x="499" y="1014"/>
                  </a:lnTo>
                  <a:lnTo>
                    <a:pt x="572" y="1033"/>
                  </a:lnTo>
                  <a:lnTo>
                    <a:pt x="646" y="1033"/>
                  </a:lnTo>
                  <a:lnTo>
                    <a:pt x="720" y="1014"/>
                  </a:lnTo>
                  <a:lnTo>
                    <a:pt x="794" y="959"/>
                  </a:lnTo>
                  <a:lnTo>
                    <a:pt x="886" y="885"/>
                  </a:lnTo>
                  <a:lnTo>
                    <a:pt x="1089" y="719"/>
                  </a:lnTo>
                  <a:lnTo>
                    <a:pt x="1347" y="535"/>
                  </a:lnTo>
                  <a:lnTo>
                    <a:pt x="1107" y="332"/>
                  </a:lnTo>
                  <a:lnTo>
                    <a:pt x="904" y="166"/>
                  </a:lnTo>
                  <a:lnTo>
                    <a:pt x="812" y="93"/>
                  </a:lnTo>
                  <a:lnTo>
                    <a:pt x="720" y="37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2"/>
            <p:cNvSpPr/>
            <p:nvPr/>
          </p:nvSpPr>
          <p:spPr>
            <a:xfrm>
              <a:off x="4544050" y="378250"/>
              <a:ext cx="26300" cy="33675"/>
            </a:xfrm>
            <a:custGeom>
              <a:avLst/>
              <a:gdLst/>
              <a:ahLst/>
              <a:cxnLst/>
              <a:rect l="l" t="t" r="r" b="b"/>
              <a:pathLst>
                <a:path w="1052" h="1347" extrusionOk="0">
                  <a:moveTo>
                    <a:pt x="517" y="0"/>
                  </a:moveTo>
                  <a:lnTo>
                    <a:pt x="370" y="148"/>
                  </a:lnTo>
                  <a:lnTo>
                    <a:pt x="204" y="295"/>
                  </a:lnTo>
                  <a:lnTo>
                    <a:pt x="130" y="369"/>
                  </a:lnTo>
                  <a:lnTo>
                    <a:pt x="74" y="443"/>
                  </a:lnTo>
                  <a:lnTo>
                    <a:pt x="19" y="516"/>
                  </a:lnTo>
                  <a:lnTo>
                    <a:pt x="1" y="609"/>
                  </a:lnTo>
                  <a:lnTo>
                    <a:pt x="1" y="664"/>
                  </a:lnTo>
                  <a:lnTo>
                    <a:pt x="38" y="738"/>
                  </a:lnTo>
                  <a:lnTo>
                    <a:pt x="93" y="811"/>
                  </a:lnTo>
                  <a:lnTo>
                    <a:pt x="167" y="904"/>
                  </a:lnTo>
                  <a:lnTo>
                    <a:pt x="351" y="1107"/>
                  </a:lnTo>
                  <a:lnTo>
                    <a:pt x="554" y="1346"/>
                  </a:lnTo>
                  <a:lnTo>
                    <a:pt x="738" y="1088"/>
                  </a:lnTo>
                  <a:lnTo>
                    <a:pt x="904" y="885"/>
                  </a:lnTo>
                  <a:lnTo>
                    <a:pt x="960" y="793"/>
                  </a:lnTo>
                  <a:lnTo>
                    <a:pt x="1015" y="701"/>
                  </a:lnTo>
                  <a:lnTo>
                    <a:pt x="1033" y="627"/>
                  </a:lnTo>
                  <a:lnTo>
                    <a:pt x="1052" y="553"/>
                  </a:lnTo>
                  <a:lnTo>
                    <a:pt x="1015" y="480"/>
                  </a:lnTo>
                  <a:lnTo>
                    <a:pt x="978" y="406"/>
                  </a:lnTo>
                  <a:lnTo>
                    <a:pt x="923" y="332"/>
                  </a:lnTo>
                  <a:lnTo>
                    <a:pt x="849" y="258"/>
                  </a:lnTo>
                  <a:lnTo>
                    <a:pt x="683" y="12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2"/>
            <p:cNvSpPr/>
            <p:nvPr/>
          </p:nvSpPr>
          <p:spPr>
            <a:xfrm>
              <a:off x="5459050" y="1688725"/>
              <a:ext cx="34125" cy="26300"/>
            </a:xfrm>
            <a:custGeom>
              <a:avLst/>
              <a:gdLst/>
              <a:ahLst/>
              <a:cxnLst/>
              <a:rect l="l" t="t" r="r" b="b"/>
              <a:pathLst>
                <a:path w="1365" h="1052" extrusionOk="0">
                  <a:moveTo>
                    <a:pt x="590" y="1"/>
                  </a:moveTo>
                  <a:lnTo>
                    <a:pt x="517" y="19"/>
                  </a:lnTo>
                  <a:lnTo>
                    <a:pt x="443" y="75"/>
                  </a:lnTo>
                  <a:lnTo>
                    <a:pt x="369" y="130"/>
                  </a:lnTo>
                  <a:lnTo>
                    <a:pt x="295" y="185"/>
                  </a:lnTo>
                  <a:lnTo>
                    <a:pt x="148" y="351"/>
                  </a:lnTo>
                  <a:lnTo>
                    <a:pt x="0" y="499"/>
                  </a:lnTo>
                  <a:lnTo>
                    <a:pt x="148" y="665"/>
                  </a:lnTo>
                  <a:lnTo>
                    <a:pt x="277" y="831"/>
                  </a:lnTo>
                  <a:lnTo>
                    <a:pt x="351" y="904"/>
                  </a:lnTo>
                  <a:lnTo>
                    <a:pt x="425" y="978"/>
                  </a:lnTo>
                  <a:lnTo>
                    <a:pt x="498" y="1015"/>
                  </a:lnTo>
                  <a:lnTo>
                    <a:pt x="572" y="1052"/>
                  </a:lnTo>
                  <a:lnTo>
                    <a:pt x="646" y="1052"/>
                  </a:lnTo>
                  <a:lnTo>
                    <a:pt x="720" y="1034"/>
                  </a:lnTo>
                  <a:lnTo>
                    <a:pt x="793" y="978"/>
                  </a:lnTo>
                  <a:lnTo>
                    <a:pt x="885" y="904"/>
                  </a:lnTo>
                  <a:lnTo>
                    <a:pt x="1107" y="739"/>
                  </a:lnTo>
                  <a:lnTo>
                    <a:pt x="1365" y="554"/>
                  </a:lnTo>
                  <a:lnTo>
                    <a:pt x="1107" y="351"/>
                  </a:lnTo>
                  <a:lnTo>
                    <a:pt x="904" y="167"/>
                  </a:lnTo>
                  <a:lnTo>
                    <a:pt x="830" y="112"/>
                  </a:lnTo>
                  <a:lnTo>
                    <a:pt x="738" y="56"/>
                  </a:lnTo>
                  <a:lnTo>
                    <a:pt x="664" y="1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2"/>
            <p:cNvSpPr/>
            <p:nvPr/>
          </p:nvSpPr>
          <p:spPr>
            <a:xfrm>
              <a:off x="4698475" y="899575"/>
              <a:ext cx="30900" cy="24000"/>
            </a:xfrm>
            <a:custGeom>
              <a:avLst/>
              <a:gdLst/>
              <a:ahLst/>
              <a:cxnLst/>
              <a:rect l="l" t="t" r="r" b="b"/>
              <a:pathLst>
                <a:path w="1236" h="960" extrusionOk="0">
                  <a:moveTo>
                    <a:pt x="480" y="1"/>
                  </a:moveTo>
                  <a:lnTo>
                    <a:pt x="406" y="38"/>
                  </a:lnTo>
                  <a:lnTo>
                    <a:pt x="277" y="148"/>
                  </a:lnTo>
                  <a:lnTo>
                    <a:pt x="130" y="296"/>
                  </a:lnTo>
                  <a:lnTo>
                    <a:pt x="1" y="425"/>
                  </a:lnTo>
                  <a:lnTo>
                    <a:pt x="111" y="572"/>
                  </a:lnTo>
                  <a:lnTo>
                    <a:pt x="240" y="738"/>
                  </a:lnTo>
                  <a:lnTo>
                    <a:pt x="369" y="886"/>
                  </a:lnTo>
                  <a:lnTo>
                    <a:pt x="425" y="923"/>
                  </a:lnTo>
                  <a:lnTo>
                    <a:pt x="498" y="960"/>
                  </a:lnTo>
                  <a:lnTo>
                    <a:pt x="572" y="960"/>
                  </a:lnTo>
                  <a:lnTo>
                    <a:pt x="627" y="941"/>
                  </a:lnTo>
                  <a:lnTo>
                    <a:pt x="793" y="831"/>
                  </a:lnTo>
                  <a:lnTo>
                    <a:pt x="996" y="683"/>
                  </a:lnTo>
                  <a:lnTo>
                    <a:pt x="1236" y="517"/>
                  </a:lnTo>
                  <a:lnTo>
                    <a:pt x="1015" y="333"/>
                  </a:lnTo>
                  <a:lnTo>
                    <a:pt x="849" y="167"/>
                  </a:lnTo>
                  <a:lnTo>
                    <a:pt x="683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2"/>
            <p:cNvSpPr/>
            <p:nvPr/>
          </p:nvSpPr>
          <p:spPr>
            <a:xfrm>
              <a:off x="5684450" y="1813200"/>
              <a:ext cx="29525" cy="23075"/>
            </a:xfrm>
            <a:custGeom>
              <a:avLst/>
              <a:gdLst/>
              <a:ahLst/>
              <a:cxnLst/>
              <a:rect l="l" t="t" r="r" b="b"/>
              <a:pathLst>
                <a:path w="1181" h="923" extrusionOk="0">
                  <a:moveTo>
                    <a:pt x="443" y="0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66"/>
                  </a:lnTo>
                  <a:lnTo>
                    <a:pt x="74" y="240"/>
                  </a:lnTo>
                  <a:lnTo>
                    <a:pt x="38" y="314"/>
                  </a:lnTo>
                  <a:lnTo>
                    <a:pt x="1" y="369"/>
                  </a:lnTo>
                  <a:lnTo>
                    <a:pt x="1" y="424"/>
                  </a:lnTo>
                  <a:lnTo>
                    <a:pt x="19" y="498"/>
                  </a:lnTo>
                  <a:lnTo>
                    <a:pt x="56" y="590"/>
                  </a:lnTo>
                  <a:lnTo>
                    <a:pt x="167" y="738"/>
                  </a:lnTo>
                  <a:lnTo>
                    <a:pt x="222" y="812"/>
                  </a:lnTo>
                  <a:lnTo>
                    <a:pt x="296" y="867"/>
                  </a:lnTo>
                  <a:lnTo>
                    <a:pt x="369" y="904"/>
                  </a:lnTo>
                  <a:lnTo>
                    <a:pt x="443" y="922"/>
                  </a:lnTo>
                  <a:lnTo>
                    <a:pt x="517" y="922"/>
                  </a:lnTo>
                  <a:lnTo>
                    <a:pt x="572" y="885"/>
                  </a:lnTo>
                  <a:lnTo>
                    <a:pt x="738" y="793"/>
                  </a:lnTo>
                  <a:lnTo>
                    <a:pt x="941" y="627"/>
                  </a:lnTo>
                  <a:lnTo>
                    <a:pt x="1181" y="461"/>
                  </a:lnTo>
                  <a:lnTo>
                    <a:pt x="941" y="295"/>
                  </a:lnTo>
                  <a:lnTo>
                    <a:pt x="738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2"/>
            <p:cNvSpPr/>
            <p:nvPr/>
          </p:nvSpPr>
          <p:spPr>
            <a:xfrm>
              <a:off x="5024825" y="1367900"/>
              <a:ext cx="30000" cy="23075"/>
            </a:xfrm>
            <a:custGeom>
              <a:avLst/>
              <a:gdLst/>
              <a:ahLst/>
              <a:cxnLst/>
              <a:rect l="l" t="t" r="r" b="b"/>
              <a:pathLst>
                <a:path w="1200" h="923" extrusionOk="0">
                  <a:moveTo>
                    <a:pt x="443" y="1"/>
                  </a:moveTo>
                  <a:lnTo>
                    <a:pt x="369" y="19"/>
                  </a:lnTo>
                  <a:lnTo>
                    <a:pt x="296" y="56"/>
                  </a:lnTo>
                  <a:lnTo>
                    <a:pt x="148" y="185"/>
                  </a:lnTo>
                  <a:lnTo>
                    <a:pt x="93" y="259"/>
                  </a:lnTo>
                  <a:lnTo>
                    <a:pt x="38" y="314"/>
                  </a:lnTo>
                  <a:lnTo>
                    <a:pt x="19" y="388"/>
                  </a:lnTo>
                  <a:lnTo>
                    <a:pt x="1" y="444"/>
                  </a:lnTo>
                  <a:lnTo>
                    <a:pt x="38" y="517"/>
                  </a:lnTo>
                  <a:lnTo>
                    <a:pt x="74" y="591"/>
                  </a:lnTo>
                  <a:lnTo>
                    <a:pt x="185" y="739"/>
                  </a:lnTo>
                  <a:lnTo>
                    <a:pt x="259" y="812"/>
                  </a:lnTo>
                  <a:lnTo>
                    <a:pt x="333" y="868"/>
                  </a:lnTo>
                  <a:lnTo>
                    <a:pt x="406" y="904"/>
                  </a:lnTo>
                  <a:lnTo>
                    <a:pt x="462" y="923"/>
                  </a:lnTo>
                  <a:lnTo>
                    <a:pt x="535" y="923"/>
                  </a:lnTo>
                  <a:lnTo>
                    <a:pt x="609" y="886"/>
                  </a:lnTo>
                  <a:lnTo>
                    <a:pt x="775" y="794"/>
                  </a:lnTo>
                  <a:lnTo>
                    <a:pt x="960" y="628"/>
                  </a:lnTo>
                  <a:lnTo>
                    <a:pt x="1199" y="444"/>
                  </a:lnTo>
                  <a:lnTo>
                    <a:pt x="960" y="278"/>
                  </a:lnTo>
                  <a:lnTo>
                    <a:pt x="757" y="130"/>
                  </a:lnTo>
                  <a:lnTo>
                    <a:pt x="591" y="38"/>
                  </a:lnTo>
                  <a:lnTo>
                    <a:pt x="517" y="19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2"/>
            <p:cNvSpPr/>
            <p:nvPr/>
          </p:nvSpPr>
          <p:spPr>
            <a:xfrm>
              <a:off x="5235950" y="1568425"/>
              <a:ext cx="28600" cy="21700"/>
            </a:xfrm>
            <a:custGeom>
              <a:avLst/>
              <a:gdLst/>
              <a:ahLst/>
              <a:cxnLst/>
              <a:rect l="l" t="t" r="r" b="b"/>
              <a:pathLst>
                <a:path w="1144" h="868" extrusionOk="0">
                  <a:moveTo>
                    <a:pt x="498" y="1"/>
                  </a:moveTo>
                  <a:lnTo>
                    <a:pt x="443" y="19"/>
                  </a:lnTo>
                  <a:lnTo>
                    <a:pt x="369" y="37"/>
                  </a:lnTo>
                  <a:lnTo>
                    <a:pt x="259" y="148"/>
                  </a:lnTo>
                  <a:lnTo>
                    <a:pt x="129" y="277"/>
                  </a:lnTo>
                  <a:lnTo>
                    <a:pt x="0" y="388"/>
                  </a:lnTo>
                  <a:lnTo>
                    <a:pt x="111" y="535"/>
                  </a:lnTo>
                  <a:lnTo>
                    <a:pt x="222" y="683"/>
                  </a:lnTo>
                  <a:lnTo>
                    <a:pt x="351" y="793"/>
                  </a:lnTo>
                  <a:lnTo>
                    <a:pt x="406" y="849"/>
                  </a:lnTo>
                  <a:lnTo>
                    <a:pt x="480" y="867"/>
                  </a:lnTo>
                  <a:lnTo>
                    <a:pt x="535" y="867"/>
                  </a:lnTo>
                  <a:lnTo>
                    <a:pt x="590" y="849"/>
                  </a:lnTo>
                  <a:lnTo>
                    <a:pt x="738" y="757"/>
                  </a:lnTo>
                  <a:lnTo>
                    <a:pt x="922" y="628"/>
                  </a:lnTo>
                  <a:lnTo>
                    <a:pt x="1144" y="462"/>
                  </a:lnTo>
                  <a:lnTo>
                    <a:pt x="941" y="296"/>
                  </a:lnTo>
                  <a:lnTo>
                    <a:pt x="775" y="130"/>
                  </a:lnTo>
                  <a:lnTo>
                    <a:pt x="627" y="3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2"/>
            <p:cNvSpPr/>
            <p:nvPr/>
          </p:nvSpPr>
          <p:spPr>
            <a:xfrm>
              <a:off x="5382525" y="1677225"/>
              <a:ext cx="21225" cy="26750"/>
            </a:xfrm>
            <a:custGeom>
              <a:avLst/>
              <a:gdLst/>
              <a:ahLst/>
              <a:cxnLst/>
              <a:rect l="l" t="t" r="r" b="b"/>
              <a:pathLst>
                <a:path w="849" h="1070" extrusionOk="0">
                  <a:moveTo>
                    <a:pt x="369" y="0"/>
                  </a:moveTo>
                  <a:lnTo>
                    <a:pt x="314" y="37"/>
                  </a:lnTo>
                  <a:lnTo>
                    <a:pt x="185" y="129"/>
                  </a:lnTo>
                  <a:lnTo>
                    <a:pt x="56" y="258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9" y="461"/>
                  </a:lnTo>
                  <a:lnTo>
                    <a:pt x="38" y="516"/>
                  </a:lnTo>
                  <a:lnTo>
                    <a:pt x="130" y="682"/>
                  </a:lnTo>
                  <a:lnTo>
                    <a:pt x="259" y="848"/>
                  </a:lnTo>
                  <a:lnTo>
                    <a:pt x="406" y="1069"/>
                  </a:lnTo>
                  <a:lnTo>
                    <a:pt x="572" y="867"/>
                  </a:lnTo>
                  <a:lnTo>
                    <a:pt x="720" y="701"/>
                  </a:lnTo>
                  <a:lnTo>
                    <a:pt x="830" y="572"/>
                  </a:lnTo>
                  <a:lnTo>
                    <a:pt x="849" y="516"/>
                  </a:lnTo>
                  <a:lnTo>
                    <a:pt x="849" y="461"/>
                  </a:lnTo>
                  <a:lnTo>
                    <a:pt x="830" y="387"/>
                  </a:lnTo>
                  <a:lnTo>
                    <a:pt x="794" y="313"/>
                  </a:lnTo>
                  <a:lnTo>
                    <a:pt x="701" y="184"/>
                  </a:lnTo>
                  <a:lnTo>
                    <a:pt x="572" y="74"/>
                  </a:lnTo>
                  <a:lnTo>
                    <a:pt x="499" y="3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2"/>
            <p:cNvSpPr/>
            <p:nvPr/>
          </p:nvSpPr>
          <p:spPr>
            <a:xfrm>
              <a:off x="4635325" y="801400"/>
              <a:ext cx="20300" cy="26300"/>
            </a:xfrm>
            <a:custGeom>
              <a:avLst/>
              <a:gdLst/>
              <a:ahLst/>
              <a:cxnLst/>
              <a:rect l="l" t="t" r="r" b="b"/>
              <a:pathLst>
                <a:path w="812" h="1052" extrusionOk="0">
                  <a:moveTo>
                    <a:pt x="388" y="0"/>
                  </a:moveTo>
                  <a:lnTo>
                    <a:pt x="240" y="203"/>
                  </a:lnTo>
                  <a:lnTo>
                    <a:pt x="111" y="388"/>
                  </a:lnTo>
                  <a:lnTo>
                    <a:pt x="19" y="535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9" y="720"/>
                  </a:lnTo>
                  <a:lnTo>
                    <a:pt x="56" y="775"/>
                  </a:lnTo>
                  <a:lnTo>
                    <a:pt x="166" y="904"/>
                  </a:lnTo>
                  <a:lnTo>
                    <a:pt x="296" y="1015"/>
                  </a:lnTo>
                  <a:lnTo>
                    <a:pt x="369" y="1033"/>
                  </a:lnTo>
                  <a:lnTo>
                    <a:pt x="425" y="1051"/>
                  </a:lnTo>
                  <a:lnTo>
                    <a:pt x="480" y="1033"/>
                  </a:lnTo>
                  <a:lnTo>
                    <a:pt x="554" y="996"/>
                  </a:lnTo>
                  <a:lnTo>
                    <a:pt x="664" y="885"/>
                  </a:lnTo>
                  <a:lnTo>
                    <a:pt x="775" y="756"/>
                  </a:lnTo>
                  <a:lnTo>
                    <a:pt x="812" y="683"/>
                  </a:lnTo>
                  <a:lnTo>
                    <a:pt x="812" y="627"/>
                  </a:lnTo>
                  <a:lnTo>
                    <a:pt x="812" y="554"/>
                  </a:lnTo>
                  <a:lnTo>
                    <a:pt x="793" y="498"/>
                  </a:lnTo>
                  <a:lnTo>
                    <a:pt x="683" y="369"/>
                  </a:lnTo>
                  <a:lnTo>
                    <a:pt x="554" y="2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2"/>
            <p:cNvSpPr/>
            <p:nvPr/>
          </p:nvSpPr>
          <p:spPr>
            <a:xfrm>
              <a:off x="4532075" y="455675"/>
              <a:ext cx="21225" cy="26775"/>
            </a:xfrm>
            <a:custGeom>
              <a:avLst/>
              <a:gdLst/>
              <a:ahLst/>
              <a:cxnLst/>
              <a:rect l="l" t="t" r="r" b="b"/>
              <a:pathLst>
                <a:path w="849" h="1071" extrusionOk="0">
                  <a:moveTo>
                    <a:pt x="461" y="1"/>
                  </a:moveTo>
                  <a:lnTo>
                    <a:pt x="295" y="204"/>
                  </a:lnTo>
                  <a:lnTo>
                    <a:pt x="148" y="351"/>
                  </a:lnTo>
                  <a:lnTo>
                    <a:pt x="37" y="499"/>
                  </a:lnTo>
                  <a:lnTo>
                    <a:pt x="19" y="554"/>
                  </a:lnTo>
                  <a:lnTo>
                    <a:pt x="0" y="609"/>
                  </a:lnTo>
                  <a:lnTo>
                    <a:pt x="19" y="665"/>
                  </a:lnTo>
                  <a:lnTo>
                    <a:pt x="56" y="738"/>
                  </a:lnTo>
                  <a:lnTo>
                    <a:pt x="166" y="886"/>
                  </a:lnTo>
                  <a:lnTo>
                    <a:pt x="277" y="996"/>
                  </a:lnTo>
                  <a:lnTo>
                    <a:pt x="351" y="1052"/>
                  </a:lnTo>
                  <a:lnTo>
                    <a:pt x="424" y="1070"/>
                  </a:lnTo>
                  <a:lnTo>
                    <a:pt x="461" y="1070"/>
                  </a:lnTo>
                  <a:lnTo>
                    <a:pt x="535" y="1052"/>
                  </a:lnTo>
                  <a:lnTo>
                    <a:pt x="664" y="960"/>
                  </a:lnTo>
                  <a:lnTo>
                    <a:pt x="793" y="831"/>
                  </a:lnTo>
                  <a:lnTo>
                    <a:pt x="830" y="757"/>
                  </a:lnTo>
                  <a:lnTo>
                    <a:pt x="849" y="701"/>
                  </a:lnTo>
                  <a:lnTo>
                    <a:pt x="849" y="628"/>
                  </a:lnTo>
                  <a:lnTo>
                    <a:pt x="830" y="554"/>
                  </a:lnTo>
                  <a:lnTo>
                    <a:pt x="738" y="406"/>
                  </a:lnTo>
                  <a:lnTo>
                    <a:pt x="609" y="22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2"/>
            <p:cNvSpPr/>
            <p:nvPr/>
          </p:nvSpPr>
          <p:spPr>
            <a:xfrm>
              <a:off x="5604700" y="1800300"/>
              <a:ext cx="27225" cy="20300"/>
            </a:xfrm>
            <a:custGeom>
              <a:avLst/>
              <a:gdLst/>
              <a:ahLst/>
              <a:cxnLst/>
              <a:rect l="l" t="t" r="r" b="b"/>
              <a:pathLst>
                <a:path w="1089" h="812" extrusionOk="0">
                  <a:moveTo>
                    <a:pt x="462" y="0"/>
                  </a:moveTo>
                  <a:lnTo>
                    <a:pt x="407" y="18"/>
                  </a:lnTo>
                  <a:lnTo>
                    <a:pt x="351" y="37"/>
                  </a:lnTo>
                  <a:lnTo>
                    <a:pt x="222" y="148"/>
                  </a:lnTo>
                  <a:lnTo>
                    <a:pt x="112" y="277"/>
                  </a:lnTo>
                  <a:lnTo>
                    <a:pt x="1" y="387"/>
                  </a:lnTo>
                  <a:lnTo>
                    <a:pt x="112" y="516"/>
                  </a:lnTo>
                  <a:lnTo>
                    <a:pt x="222" y="645"/>
                  </a:lnTo>
                  <a:lnTo>
                    <a:pt x="314" y="756"/>
                  </a:lnTo>
                  <a:lnTo>
                    <a:pt x="370" y="793"/>
                  </a:lnTo>
                  <a:lnTo>
                    <a:pt x="443" y="811"/>
                  </a:lnTo>
                  <a:lnTo>
                    <a:pt x="499" y="811"/>
                  </a:lnTo>
                  <a:lnTo>
                    <a:pt x="554" y="793"/>
                  </a:lnTo>
                  <a:lnTo>
                    <a:pt x="702" y="701"/>
                  </a:lnTo>
                  <a:lnTo>
                    <a:pt x="867" y="572"/>
                  </a:lnTo>
                  <a:lnTo>
                    <a:pt x="1089" y="424"/>
                  </a:lnTo>
                  <a:lnTo>
                    <a:pt x="886" y="258"/>
                  </a:lnTo>
                  <a:lnTo>
                    <a:pt x="720" y="129"/>
                  </a:lnTo>
                  <a:lnTo>
                    <a:pt x="591" y="3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2"/>
            <p:cNvSpPr/>
            <p:nvPr/>
          </p:nvSpPr>
          <p:spPr>
            <a:xfrm>
              <a:off x="4582325" y="635000"/>
              <a:ext cx="28600" cy="22150"/>
            </a:xfrm>
            <a:custGeom>
              <a:avLst/>
              <a:gdLst/>
              <a:ahLst/>
              <a:cxnLst/>
              <a:rect l="l" t="t" r="r" b="b"/>
              <a:pathLst>
                <a:path w="1144" h="886" extrusionOk="0">
                  <a:moveTo>
                    <a:pt x="480" y="0"/>
                  </a:moveTo>
                  <a:lnTo>
                    <a:pt x="406" y="19"/>
                  </a:lnTo>
                  <a:lnTo>
                    <a:pt x="350" y="56"/>
                  </a:lnTo>
                  <a:lnTo>
                    <a:pt x="240" y="166"/>
                  </a:lnTo>
                  <a:lnTo>
                    <a:pt x="129" y="314"/>
                  </a:lnTo>
                  <a:lnTo>
                    <a:pt x="0" y="443"/>
                  </a:lnTo>
                  <a:lnTo>
                    <a:pt x="129" y="572"/>
                  </a:lnTo>
                  <a:lnTo>
                    <a:pt x="258" y="701"/>
                  </a:lnTo>
                  <a:lnTo>
                    <a:pt x="387" y="812"/>
                  </a:lnTo>
                  <a:lnTo>
                    <a:pt x="443" y="867"/>
                  </a:lnTo>
                  <a:lnTo>
                    <a:pt x="516" y="885"/>
                  </a:lnTo>
                  <a:lnTo>
                    <a:pt x="572" y="885"/>
                  </a:lnTo>
                  <a:lnTo>
                    <a:pt x="627" y="848"/>
                  </a:lnTo>
                  <a:lnTo>
                    <a:pt x="775" y="738"/>
                  </a:lnTo>
                  <a:lnTo>
                    <a:pt x="940" y="590"/>
                  </a:lnTo>
                  <a:lnTo>
                    <a:pt x="1143" y="406"/>
                  </a:lnTo>
                  <a:lnTo>
                    <a:pt x="940" y="258"/>
                  </a:lnTo>
                  <a:lnTo>
                    <a:pt x="756" y="129"/>
                  </a:lnTo>
                  <a:lnTo>
                    <a:pt x="609" y="37"/>
                  </a:lnTo>
                  <a:lnTo>
                    <a:pt x="535" y="19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2"/>
            <p:cNvSpPr/>
            <p:nvPr/>
          </p:nvSpPr>
          <p:spPr>
            <a:xfrm>
              <a:off x="5092125" y="1463800"/>
              <a:ext cx="19850" cy="25375"/>
            </a:xfrm>
            <a:custGeom>
              <a:avLst/>
              <a:gdLst/>
              <a:ahLst/>
              <a:cxnLst/>
              <a:rect l="l" t="t" r="r" b="b"/>
              <a:pathLst>
                <a:path w="794" h="1015" extrusionOk="0">
                  <a:moveTo>
                    <a:pt x="425" y="0"/>
                  </a:moveTo>
                  <a:lnTo>
                    <a:pt x="369" y="19"/>
                  </a:lnTo>
                  <a:lnTo>
                    <a:pt x="296" y="55"/>
                  </a:lnTo>
                  <a:lnTo>
                    <a:pt x="167" y="148"/>
                  </a:lnTo>
                  <a:lnTo>
                    <a:pt x="56" y="277"/>
                  </a:lnTo>
                  <a:lnTo>
                    <a:pt x="19" y="332"/>
                  </a:lnTo>
                  <a:lnTo>
                    <a:pt x="1" y="387"/>
                  </a:lnTo>
                  <a:lnTo>
                    <a:pt x="1" y="443"/>
                  </a:lnTo>
                  <a:lnTo>
                    <a:pt x="38" y="516"/>
                  </a:lnTo>
                  <a:lnTo>
                    <a:pt x="130" y="645"/>
                  </a:lnTo>
                  <a:lnTo>
                    <a:pt x="259" y="811"/>
                  </a:lnTo>
                  <a:lnTo>
                    <a:pt x="406" y="1014"/>
                  </a:lnTo>
                  <a:lnTo>
                    <a:pt x="554" y="811"/>
                  </a:lnTo>
                  <a:lnTo>
                    <a:pt x="683" y="645"/>
                  </a:lnTo>
                  <a:lnTo>
                    <a:pt x="775" y="498"/>
                  </a:lnTo>
                  <a:lnTo>
                    <a:pt x="794" y="443"/>
                  </a:lnTo>
                  <a:lnTo>
                    <a:pt x="794" y="369"/>
                  </a:lnTo>
                  <a:lnTo>
                    <a:pt x="794" y="314"/>
                  </a:lnTo>
                  <a:lnTo>
                    <a:pt x="757" y="258"/>
                  </a:lnTo>
                  <a:lnTo>
                    <a:pt x="646" y="129"/>
                  </a:lnTo>
                  <a:lnTo>
                    <a:pt x="535" y="37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2"/>
            <p:cNvSpPr/>
            <p:nvPr/>
          </p:nvSpPr>
          <p:spPr>
            <a:xfrm>
              <a:off x="4885625" y="1258200"/>
              <a:ext cx="16625" cy="21700"/>
            </a:xfrm>
            <a:custGeom>
              <a:avLst/>
              <a:gdLst/>
              <a:ahLst/>
              <a:cxnLst/>
              <a:rect l="l" t="t" r="r" b="b"/>
              <a:pathLst>
                <a:path w="665" h="868" extrusionOk="0">
                  <a:moveTo>
                    <a:pt x="295" y="1"/>
                  </a:moveTo>
                  <a:lnTo>
                    <a:pt x="185" y="185"/>
                  </a:lnTo>
                  <a:lnTo>
                    <a:pt x="74" y="314"/>
                  </a:lnTo>
                  <a:lnTo>
                    <a:pt x="0" y="443"/>
                  </a:lnTo>
                  <a:lnTo>
                    <a:pt x="0" y="499"/>
                  </a:lnTo>
                  <a:lnTo>
                    <a:pt x="0" y="535"/>
                  </a:lnTo>
                  <a:lnTo>
                    <a:pt x="19" y="591"/>
                  </a:lnTo>
                  <a:lnTo>
                    <a:pt x="37" y="628"/>
                  </a:lnTo>
                  <a:lnTo>
                    <a:pt x="129" y="720"/>
                  </a:lnTo>
                  <a:lnTo>
                    <a:pt x="351" y="867"/>
                  </a:lnTo>
                  <a:lnTo>
                    <a:pt x="554" y="683"/>
                  </a:lnTo>
                  <a:lnTo>
                    <a:pt x="627" y="591"/>
                  </a:lnTo>
                  <a:lnTo>
                    <a:pt x="646" y="535"/>
                  </a:lnTo>
                  <a:lnTo>
                    <a:pt x="664" y="480"/>
                  </a:lnTo>
                  <a:lnTo>
                    <a:pt x="646" y="443"/>
                  </a:lnTo>
                  <a:lnTo>
                    <a:pt x="627" y="388"/>
                  </a:lnTo>
                  <a:lnTo>
                    <a:pt x="554" y="277"/>
                  </a:lnTo>
                  <a:lnTo>
                    <a:pt x="424" y="14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2"/>
            <p:cNvSpPr/>
            <p:nvPr/>
          </p:nvSpPr>
          <p:spPr>
            <a:xfrm>
              <a:off x="4754250" y="1072900"/>
              <a:ext cx="16150" cy="20775"/>
            </a:xfrm>
            <a:custGeom>
              <a:avLst/>
              <a:gdLst/>
              <a:ahLst/>
              <a:cxnLst/>
              <a:rect l="l" t="t" r="r" b="b"/>
              <a:pathLst>
                <a:path w="646" h="831" extrusionOk="0">
                  <a:moveTo>
                    <a:pt x="332" y="1"/>
                  </a:moveTo>
                  <a:lnTo>
                    <a:pt x="203" y="167"/>
                  </a:lnTo>
                  <a:lnTo>
                    <a:pt x="111" y="314"/>
                  </a:lnTo>
                  <a:lnTo>
                    <a:pt x="37" y="425"/>
                  </a:lnTo>
                  <a:lnTo>
                    <a:pt x="19" y="480"/>
                  </a:lnTo>
                  <a:lnTo>
                    <a:pt x="1" y="517"/>
                  </a:lnTo>
                  <a:lnTo>
                    <a:pt x="19" y="572"/>
                  </a:lnTo>
                  <a:lnTo>
                    <a:pt x="37" y="627"/>
                  </a:lnTo>
                  <a:lnTo>
                    <a:pt x="130" y="720"/>
                  </a:lnTo>
                  <a:lnTo>
                    <a:pt x="222" y="812"/>
                  </a:lnTo>
                  <a:lnTo>
                    <a:pt x="259" y="830"/>
                  </a:lnTo>
                  <a:lnTo>
                    <a:pt x="296" y="830"/>
                  </a:lnTo>
                  <a:lnTo>
                    <a:pt x="406" y="793"/>
                  </a:lnTo>
                  <a:lnTo>
                    <a:pt x="517" y="701"/>
                  </a:lnTo>
                  <a:lnTo>
                    <a:pt x="609" y="609"/>
                  </a:lnTo>
                  <a:lnTo>
                    <a:pt x="646" y="572"/>
                  </a:lnTo>
                  <a:lnTo>
                    <a:pt x="646" y="517"/>
                  </a:lnTo>
                  <a:lnTo>
                    <a:pt x="646" y="462"/>
                  </a:lnTo>
                  <a:lnTo>
                    <a:pt x="627" y="425"/>
                  </a:lnTo>
                  <a:lnTo>
                    <a:pt x="554" y="314"/>
                  </a:lnTo>
                  <a:lnTo>
                    <a:pt x="443" y="16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2"/>
            <p:cNvSpPr/>
            <p:nvPr/>
          </p:nvSpPr>
          <p:spPr>
            <a:xfrm>
              <a:off x="5530950" y="1788300"/>
              <a:ext cx="20325" cy="15700"/>
            </a:xfrm>
            <a:custGeom>
              <a:avLst/>
              <a:gdLst/>
              <a:ahLst/>
              <a:cxnLst/>
              <a:rect l="l" t="t" r="r" b="b"/>
              <a:pathLst>
                <a:path w="813" h="628" extrusionOk="0">
                  <a:moveTo>
                    <a:pt x="240" y="1"/>
                  </a:moveTo>
                  <a:lnTo>
                    <a:pt x="185" y="38"/>
                  </a:lnTo>
                  <a:lnTo>
                    <a:pt x="93" y="130"/>
                  </a:lnTo>
                  <a:lnTo>
                    <a:pt x="19" y="222"/>
                  </a:lnTo>
                  <a:lnTo>
                    <a:pt x="1" y="277"/>
                  </a:lnTo>
                  <a:lnTo>
                    <a:pt x="1" y="314"/>
                  </a:lnTo>
                  <a:lnTo>
                    <a:pt x="38" y="406"/>
                  </a:lnTo>
                  <a:lnTo>
                    <a:pt x="130" y="517"/>
                  </a:lnTo>
                  <a:lnTo>
                    <a:pt x="222" y="591"/>
                  </a:lnTo>
                  <a:lnTo>
                    <a:pt x="277" y="628"/>
                  </a:lnTo>
                  <a:lnTo>
                    <a:pt x="370" y="628"/>
                  </a:lnTo>
                  <a:lnTo>
                    <a:pt x="425" y="609"/>
                  </a:lnTo>
                  <a:lnTo>
                    <a:pt x="536" y="535"/>
                  </a:lnTo>
                  <a:lnTo>
                    <a:pt x="665" y="406"/>
                  </a:lnTo>
                  <a:lnTo>
                    <a:pt x="812" y="277"/>
                  </a:lnTo>
                  <a:lnTo>
                    <a:pt x="646" y="167"/>
                  </a:lnTo>
                  <a:lnTo>
                    <a:pt x="499" y="74"/>
                  </a:lnTo>
                  <a:lnTo>
                    <a:pt x="388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2"/>
            <p:cNvSpPr/>
            <p:nvPr/>
          </p:nvSpPr>
          <p:spPr>
            <a:xfrm>
              <a:off x="4483200" y="289750"/>
              <a:ext cx="16175" cy="20750"/>
            </a:xfrm>
            <a:custGeom>
              <a:avLst/>
              <a:gdLst/>
              <a:ahLst/>
              <a:cxnLst/>
              <a:rect l="l" t="t" r="r" b="b"/>
              <a:pathLst>
                <a:path w="647" h="830" extrusionOk="0">
                  <a:moveTo>
                    <a:pt x="370" y="0"/>
                  </a:moveTo>
                  <a:lnTo>
                    <a:pt x="259" y="37"/>
                  </a:lnTo>
                  <a:lnTo>
                    <a:pt x="148" y="111"/>
                  </a:lnTo>
                  <a:lnTo>
                    <a:pt x="56" y="203"/>
                  </a:lnTo>
                  <a:lnTo>
                    <a:pt x="19" y="258"/>
                  </a:lnTo>
                  <a:lnTo>
                    <a:pt x="1" y="295"/>
                  </a:lnTo>
                  <a:lnTo>
                    <a:pt x="1" y="350"/>
                  </a:lnTo>
                  <a:lnTo>
                    <a:pt x="19" y="406"/>
                  </a:lnTo>
                  <a:lnTo>
                    <a:pt x="93" y="516"/>
                  </a:lnTo>
                  <a:lnTo>
                    <a:pt x="185" y="664"/>
                  </a:lnTo>
                  <a:lnTo>
                    <a:pt x="296" y="830"/>
                  </a:lnTo>
                  <a:lnTo>
                    <a:pt x="425" y="664"/>
                  </a:lnTo>
                  <a:lnTo>
                    <a:pt x="536" y="535"/>
                  </a:lnTo>
                  <a:lnTo>
                    <a:pt x="628" y="424"/>
                  </a:lnTo>
                  <a:lnTo>
                    <a:pt x="646" y="387"/>
                  </a:lnTo>
                  <a:lnTo>
                    <a:pt x="646" y="332"/>
                  </a:lnTo>
                  <a:lnTo>
                    <a:pt x="646" y="277"/>
                  </a:lnTo>
                  <a:lnTo>
                    <a:pt x="628" y="240"/>
                  </a:lnTo>
                  <a:lnTo>
                    <a:pt x="554" y="129"/>
                  </a:lnTo>
                  <a:lnTo>
                    <a:pt x="462" y="37"/>
                  </a:lnTo>
                  <a:lnTo>
                    <a:pt x="407" y="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2"/>
            <p:cNvSpPr/>
            <p:nvPr/>
          </p:nvSpPr>
          <p:spPr>
            <a:xfrm>
              <a:off x="4819250" y="1167400"/>
              <a:ext cx="17525" cy="22150"/>
            </a:xfrm>
            <a:custGeom>
              <a:avLst/>
              <a:gdLst/>
              <a:ahLst/>
              <a:cxnLst/>
              <a:rect l="l" t="t" r="r" b="b"/>
              <a:pathLst>
                <a:path w="701" h="886" extrusionOk="0">
                  <a:moveTo>
                    <a:pt x="388" y="0"/>
                  </a:moveTo>
                  <a:lnTo>
                    <a:pt x="166" y="185"/>
                  </a:lnTo>
                  <a:lnTo>
                    <a:pt x="56" y="295"/>
                  </a:lnTo>
                  <a:lnTo>
                    <a:pt x="37" y="332"/>
                  </a:lnTo>
                  <a:lnTo>
                    <a:pt x="0" y="388"/>
                  </a:lnTo>
                  <a:lnTo>
                    <a:pt x="0" y="443"/>
                  </a:lnTo>
                  <a:lnTo>
                    <a:pt x="19" y="480"/>
                  </a:lnTo>
                  <a:lnTo>
                    <a:pt x="93" y="590"/>
                  </a:lnTo>
                  <a:lnTo>
                    <a:pt x="203" y="738"/>
                  </a:lnTo>
                  <a:lnTo>
                    <a:pt x="332" y="885"/>
                  </a:lnTo>
                  <a:lnTo>
                    <a:pt x="461" y="738"/>
                  </a:lnTo>
                  <a:lnTo>
                    <a:pt x="590" y="627"/>
                  </a:lnTo>
                  <a:lnTo>
                    <a:pt x="683" y="517"/>
                  </a:lnTo>
                  <a:lnTo>
                    <a:pt x="701" y="480"/>
                  </a:lnTo>
                  <a:lnTo>
                    <a:pt x="701" y="443"/>
                  </a:lnTo>
                  <a:lnTo>
                    <a:pt x="683" y="369"/>
                  </a:lnTo>
                  <a:lnTo>
                    <a:pt x="664" y="314"/>
                  </a:lnTo>
                  <a:lnTo>
                    <a:pt x="572" y="22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2"/>
            <p:cNvSpPr/>
            <p:nvPr/>
          </p:nvSpPr>
          <p:spPr>
            <a:xfrm>
              <a:off x="6150025" y="1979600"/>
              <a:ext cx="19375" cy="15700"/>
            </a:xfrm>
            <a:custGeom>
              <a:avLst/>
              <a:gdLst/>
              <a:ahLst/>
              <a:cxnLst/>
              <a:rect l="l" t="t" r="r" b="b"/>
              <a:pathLst>
                <a:path w="775" h="628" extrusionOk="0">
                  <a:moveTo>
                    <a:pt x="314" y="0"/>
                  </a:moveTo>
                  <a:lnTo>
                    <a:pt x="277" y="19"/>
                  </a:lnTo>
                  <a:lnTo>
                    <a:pt x="185" y="93"/>
                  </a:lnTo>
                  <a:lnTo>
                    <a:pt x="0" y="259"/>
                  </a:lnTo>
                  <a:lnTo>
                    <a:pt x="148" y="480"/>
                  </a:lnTo>
                  <a:lnTo>
                    <a:pt x="221" y="572"/>
                  </a:lnTo>
                  <a:lnTo>
                    <a:pt x="277" y="590"/>
                  </a:lnTo>
                  <a:lnTo>
                    <a:pt x="314" y="627"/>
                  </a:lnTo>
                  <a:lnTo>
                    <a:pt x="351" y="627"/>
                  </a:lnTo>
                  <a:lnTo>
                    <a:pt x="406" y="609"/>
                  </a:lnTo>
                  <a:lnTo>
                    <a:pt x="498" y="554"/>
                  </a:lnTo>
                  <a:lnTo>
                    <a:pt x="627" y="461"/>
                  </a:lnTo>
                  <a:lnTo>
                    <a:pt x="775" y="351"/>
                  </a:lnTo>
                  <a:lnTo>
                    <a:pt x="646" y="222"/>
                  </a:lnTo>
                  <a:lnTo>
                    <a:pt x="535" y="111"/>
                  </a:lnTo>
                  <a:lnTo>
                    <a:pt x="443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2"/>
            <p:cNvSpPr/>
            <p:nvPr/>
          </p:nvSpPr>
          <p:spPr>
            <a:xfrm>
              <a:off x="5993300" y="1947325"/>
              <a:ext cx="15700" cy="19850"/>
            </a:xfrm>
            <a:custGeom>
              <a:avLst/>
              <a:gdLst/>
              <a:ahLst/>
              <a:cxnLst/>
              <a:rect l="l" t="t" r="r" b="b"/>
              <a:pathLst>
                <a:path w="628" h="794" extrusionOk="0">
                  <a:moveTo>
                    <a:pt x="295" y="1"/>
                  </a:moveTo>
                  <a:lnTo>
                    <a:pt x="185" y="148"/>
                  </a:lnTo>
                  <a:lnTo>
                    <a:pt x="92" y="259"/>
                  </a:lnTo>
                  <a:lnTo>
                    <a:pt x="19" y="370"/>
                  </a:lnTo>
                  <a:lnTo>
                    <a:pt x="0" y="406"/>
                  </a:lnTo>
                  <a:lnTo>
                    <a:pt x="0" y="462"/>
                  </a:lnTo>
                  <a:lnTo>
                    <a:pt x="19" y="499"/>
                  </a:lnTo>
                  <a:lnTo>
                    <a:pt x="37" y="536"/>
                  </a:lnTo>
                  <a:lnTo>
                    <a:pt x="111" y="628"/>
                  </a:lnTo>
                  <a:lnTo>
                    <a:pt x="295" y="794"/>
                  </a:lnTo>
                  <a:lnTo>
                    <a:pt x="498" y="628"/>
                  </a:lnTo>
                  <a:lnTo>
                    <a:pt x="572" y="536"/>
                  </a:lnTo>
                  <a:lnTo>
                    <a:pt x="609" y="480"/>
                  </a:lnTo>
                  <a:lnTo>
                    <a:pt x="627" y="425"/>
                  </a:lnTo>
                  <a:lnTo>
                    <a:pt x="627" y="388"/>
                  </a:lnTo>
                  <a:lnTo>
                    <a:pt x="609" y="351"/>
                  </a:lnTo>
                  <a:lnTo>
                    <a:pt x="535" y="259"/>
                  </a:lnTo>
                  <a:lnTo>
                    <a:pt x="424" y="13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2"/>
            <p:cNvSpPr/>
            <p:nvPr/>
          </p:nvSpPr>
          <p:spPr>
            <a:xfrm>
              <a:off x="6072575" y="1965300"/>
              <a:ext cx="19850" cy="15700"/>
            </a:xfrm>
            <a:custGeom>
              <a:avLst/>
              <a:gdLst/>
              <a:ahLst/>
              <a:cxnLst/>
              <a:rect l="l" t="t" r="r" b="b"/>
              <a:pathLst>
                <a:path w="794" h="628" extrusionOk="0">
                  <a:moveTo>
                    <a:pt x="333" y="1"/>
                  </a:moveTo>
                  <a:lnTo>
                    <a:pt x="296" y="19"/>
                  </a:lnTo>
                  <a:lnTo>
                    <a:pt x="259" y="38"/>
                  </a:lnTo>
                  <a:lnTo>
                    <a:pt x="167" y="112"/>
                  </a:lnTo>
                  <a:lnTo>
                    <a:pt x="1" y="296"/>
                  </a:lnTo>
                  <a:lnTo>
                    <a:pt x="185" y="499"/>
                  </a:lnTo>
                  <a:lnTo>
                    <a:pt x="277" y="572"/>
                  </a:lnTo>
                  <a:lnTo>
                    <a:pt x="314" y="609"/>
                  </a:lnTo>
                  <a:lnTo>
                    <a:pt x="369" y="628"/>
                  </a:lnTo>
                  <a:lnTo>
                    <a:pt x="406" y="628"/>
                  </a:lnTo>
                  <a:lnTo>
                    <a:pt x="443" y="609"/>
                  </a:lnTo>
                  <a:lnTo>
                    <a:pt x="554" y="517"/>
                  </a:lnTo>
                  <a:lnTo>
                    <a:pt x="664" y="407"/>
                  </a:lnTo>
                  <a:lnTo>
                    <a:pt x="793" y="296"/>
                  </a:lnTo>
                  <a:lnTo>
                    <a:pt x="646" y="185"/>
                  </a:lnTo>
                  <a:lnTo>
                    <a:pt x="535" y="93"/>
                  </a:lnTo>
                  <a:lnTo>
                    <a:pt x="425" y="1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32"/>
          <p:cNvGrpSpPr/>
          <p:nvPr/>
        </p:nvGrpSpPr>
        <p:grpSpPr>
          <a:xfrm rot="406514">
            <a:off x="8376227" y="4161556"/>
            <a:ext cx="486737" cy="875736"/>
            <a:chOff x="204138" y="189927"/>
            <a:chExt cx="452861" cy="814710"/>
          </a:xfrm>
        </p:grpSpPr>
        <p:sp>
          <p:nvSpPr>
            <p:cNvPr id="7933" name="Google Shape;7933;p32"/>
            <p:cNvSpPr/>
            <p:nvPr/>
          </p:nvSpPr>
          <p:spPr>
            <a:xfrm>
              <a:off x="223986" y="405915"/>
              <a:ext cx="241479" cy="598722"/>
            </a:xfrm>
            <a:custGeom>
              <a:avLst/>
              <a:gdLst/>
              <a:ahLst/>
              <a:cxnLst/>
              <a:rect l="l" t="t" r="r" b="b"/>
              <a:pathLst>
                <a:path w="13736" h="34057" extrusionOk="0">
                  <a:moveTo>
                    <a:pt x="866" y="1"/>
                  </a:moveTo>
                  <a:lnTo>
                    <a:pt x="678" y="19"/>
                  </a:lnTo>
                  <a:lnTo>
                    <a:pt x="527" y="57"/>
                  </a:lnTo>
                  <a:lnTo>
                    <a:pt x="377" y="151"/>
                  </a:lnTo>
                  <a:lnTo>
                    <a:pt x="245" y="245"/>
                  </a:lnTo>
                  <a:lnTo>
                    <a:pt x="151" y="377"/>
                  </a:lnTo>
                  <a:lnTo>
                    <a:pt x="57" y="527"/>
                  </a:lnTo>
                  <a:lnTo>
                    <a:pt x="19" y="678"/>
                  </a:lnTo>
                  <a:lnTo>
                    <a:pt x="0" y="866"/>
                  </a:lnTo>
                  <a:lnTo>
                    <a:pt x="0" y="34057"/>
                  </a:lnTo>
                  <a:lnTo>
                    <a:pt x="1713" y="34057"/>
                  </a:lnTo>
                  <a:lnTo>
                    <a:pt x="1713" y="1713"/>
                  </a:lnTo>
                  <a:lnTo>
                    <a:pt x="12870" y="1713"/>
                  </a:lnTo>
                  <a:lnTo>
                    <a:pt x="13040" y="1694"/>
                  </a:lnTo>
                  <a:lnTo>
                    <a:pt x="13209" y="1656"/>
                  </a:lnTo>
                  <a:lnTo>
                    <a:pt x="13360" y="1581"/>
                  </a:lnTo>
                  <a:lnTo>
                    <a:pt x="13472" y="1468"/>
                  </a:lnTo>
                  <a:lnTo>
                    <a:pt x="13585" y="1337"/>
                  </a:lnTo>
                  <a:lnTo>
                    <a:pt x="13661" y="1186"/>
                  </a:lnTo>
                  <a:lnTo>
                    <a:pt x="13717" y="1036"/>
                  </a:lnTo>
                  <a:lnTo>
                    <a:pt x="13736" y="866"/>
                  </a:lnTo>
                  <a:lnTo>
                    <a:pt x="13717" y="678"/>
                  </a:lnTo>
                  <a:lnTo>
                    <a:pt x="13661" y="527"/>
                  </a:lnTo>
                  <a:lnTo>
                    <a:pt x="13585" y="377"/>
                  </a:lnTo>
                  <a:lnTo>
                    <a:pt x="13472" y="245"/>
                  </a:lnTo>
                  <a:lnTo>
                    <a:pt x="13360" y="151"/>
                  </a:lnTo>
                  <a:lnTo>
                    <a:pt x="13209" y="57"/>
                  </a:lnTo>
                  <a:lnTo>
                    <a:pt x="13040" y="19"/>
                  </a:lnTo>
                  <a:lnTo>
                    <a:pt x="12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2"/>
            <p:cNvSpPr/>
            <p:nvPr/>
          </p:nvSpPr>
          <p:spPr>
            <a:xfrm>
              <a:off x="204138" y="379457"/>
              <a:ext cx="80393" cy="80393"/>
            </a:xfrm>
            <a:custGeom>
              <a:avLst/>
              <a:gdLst/>
              <a:ahLst/>
              <a:cxnLst/>
              <a:rect l="l" t="t" r="r" b="b"/>
              <a:pathLst>
                <a:path w="4573" h="4573" extrusionOk="0">
                  <a:moveTo>
                    <a:pt x="2277" y="0"/>
                  </a:moveTo>
                  <a:lnTo>
                    <a:pt x="2051" y="19"/>
                  </a:lnTo>
                  <a:lnTo>
                    <a:pt x="1826" y="57"/>
                  </a:lnTo>
                  <a:lnTo>
                    <a:pt x="1600" y="113"/>
                  </a:lnTo>
                  <a:lnTo>
                    <a:pt x="1393" y="189"/>
                  </a:lnTo>
                  <a:lnTo>
                    <a:pt x="1186" y="283"/>
                  </a:lnTo>
                  <a:lnTo>
                    <a:pt x="998" y="396"/>
                  </a:lnTo>
                  <a:lnTo>
                    <a:pt x="828" y="527"/>
                  </a:lnTo>
                  <a:lnTo>
                    <a:pt x="659" y="678"/>
                  </a:lnTo>
                  <a:lnTo>
                    <a:pt x="527" y="828"/>
                  </a:lnTo>
                  <a:lnTo>
                    <a:pt x="396" y="1016"/>
                  </a:lnTo>
                  <a:lnTo>
                    <a:pt x="283" y="1205"/>
                  </a:lnTo>
                  <a:lnTo>
                    <a:pt x="170" y="1393"/>
                  </a:lnTo>
                  <a:lnTo>
                    <a:pt x="95" y="1600"/>
                  </a:lnTo>
                  <a:lnTo>
                    <a:pt x="38" y="1826"/>
                  </a:lnTo>
                  <a:lnTo>
                    <a:pt x="19" y="2051"/>
                  </a:lnTo>
                  <a:lnTo>
                    <a:pt x="1" y="2296"/>
                  </a:lnTo>
                  <a:lnTo>
                    <a:pt x="19" y="2522"/>
                  </a:lnTo>
                  <a:lnTo>
                    <a:pt x="38" y="2747"/>
                  </a:lnTo>
                  <a:lnTo>
                    <a:pt x="95" y="2973"/>
                  </a:lnTo>
                  <a:lnTo>
                    <a:pt x="170" y="3180"/>
                  </a:lnTo>
                  <a:lnTo>
                    <a:pt x="283" y="3368"/>
                  </a:lnTo>
                  <a:lnTo>
                    <a:pt x="396" y="3557"/>
                  </a:lnTo>
                  <a:lnTo>
                    <a:pt x="527" y="3745"/>
                  </a:lnTo>
                  <a:lnTo>
                    <a:pt x="659" y="3895"/>
                  </a:lnTo>
                  <a:lnTo>
                    <a:pt x="828" y="4046"/>
                  </a:lnTo>
                  <a:lnTo>
                    <a:pt x="998" y="4177"/>
                  </a:lnTo>
                  <a:lnTo>
                    <a:pt x="1186" y="4290"/>
                  </a:lnTo>
                  <a:lnTo>
                    <a:pt x="1393" y="4384"/>
                  </a:lnTo>
                  <a:lnTo>
                    <a:pt x="1600" y="4460"/>
                  </a:lnTo>
                  <a:lnTo>
                    <a:pt x="1826" y="4516"/>
                  </a:lnTo>
                  <a:lnTo>
                    <a:pt x="2051" y="4554"/>
                  </a:lnTo>
                  <a:lnTo>
                    <a:pt x="2277" y="4573"/>
                  </a:lnTo>
                  <a:lnTo>
                    <a:pt x="2522" y="4554"/>
                  </a:lnTo>
                  <a:lnTo>
                    <a:pt x="2748" y="4516"/>
                  </a:lnTo>
                  <a:lnTo>
                    <a:pt x="2955" y="4460"/>
                  </a:lnTo>
                  <a:lnTo>
                    <a:pt x="3162" y="4384"/>
                  </a:lnTo>
                  <a:lnTo>
                    <a:pt x="3368" y="4290"/>
                  </a:lnTo>
                  <a:lnTo>
                    <a:pt x="3557" y="4177"/>
                  </a:lnTo>
                  <a:lnTo>
                    <a:pt x="3726" y="4046"/>
                  </a:lnTo>
                  <a:lnTo>
                    <a:pt x="3895" y="3895"/>
                  </a:lnTo>
                  <a:lnTo>
                    <a:pt x="4046" y="3745"/>
                  </a:lnTo>
                  <a:lnTo>
                    <a:pt x="4178" y="3557"/>
                  </a:lnTo>
                  <a:lnTo>
                    <a:pt x="4290" y="3368"/>
                  </a:lnTo>
                  <a:lnTo>
                    <a:pt x="4385" y="3180"/>
                  </a:lnTo>
                  <a:lnTo>
                    <a:pt x="4460" y="2973"/>
                  </a:lnTo>
                  <a:lnTo>
                    <a:pt x="4516" y="2747"/>
                  </a:lnTo>
                  <a:lnTo>
                    <a:pt x="4554" y="2522"/>
                  </a:lnTo>
                  <a:lnTo>
                    <a:pt x="4573" y="2296"/>
                  </a:lnTo>
                  <a:lnTo>
                    <a:pt x="4554" y="2051"/>
                  </a:lnTo>
                  <a:lnTo>
                    <a:pt x="4516" y="1826"/>
                  </a:lnTo>
                  <a:lnTo>
                    <a:pt x="4460" y="1600"/>
                  </a:lnTo>
                  <a:lnTo>
                    <a:pt x="4385" y="1393"/>
                  </a:lnTo>
                  <a:lnTo>
                    <a:pt x="4290" y="1205"/>
                  </a:lnTo>
                  <a:lnTo>
                    <a:pt x="4178" y="1016"/>
                  </a:lnTo>
                  <a:lnTo>
                    <a:pt x="4046" y="828"/>
                  </a:lnTo>
                  <a:lnTo>
                    <a:pt x="3895" y="678"/>
                  </a:lnTo>
                  <a:lnTo>
                    <a:pt x="3726" y="527"/>
                  </a:lnTo>
                  <a:lnTo>
                    <a:pt x="3557" y="396"/>
                  </a:lnTo>
                  <a:lnTo>
                    <a:pt x="3368" y="283"/>
                  </a:lnTo>
                  <a:lnTo>
                    <a:pt x="3162" y="189"/>
                  </a:lnTo>
                  <a:lnTo>
                    <a:pt x="2955" y="113"/>
                  </a:lnTo>
                  <a:lnTo>
                    <a:pt x="2748" y="57"/>
                  </a:lnTo>
                  <a:lnTo>
                    <a:pt x="2522" y="19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2"/>
            <p:cNvSpPr/>
            <p:nvPr/>
          </p:nvSpPr>
          <p:spPr>
            <a:xfrm>
              <a:off x="225639" y="401291"/>
              <a:ext cx="37059" cy="36725"/>
            </a:xfrm>
            <a:custGeom>
              <a:avLst/>
              <a:gdLst/>
              <a:ahLst/>
              <a:cxnLst/>
              <a:rect l="l" t="t" r="r" b="b"/>
              <a:pathLst>
                <a:path w="2108" h="2089" extrusionOk="0">
                  <a:moveTo>
                    <a:pt x="1054" y="0"/>
                  </a:moveTo>
                  <a:lnTo>
                    <a:pt x="847" y="19"/>
                  </a:lnTo>
                  <a:lnTo>
                    <a:pt x="640" y="75"/>
                  </a:lnTo>
                  <a:lnTo>
                    <a:pt x="471" y="170"/>
                  </a:lnTo>
                  <a:lnTo>
                    <a:pt x="320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54"/>
                  </a:lnTo>
                  <a:lnTo>
                    <a:pt x="19" y="1261"/>
                  </a:lnTo>
                  <a:lnTo>
                    <a:pt x="95" y="1449"/>
                  </a:lnTo>
                  <a:lnTo>
                    <a:pt x="189" y="1637"/>
                  </a:lnTo>
                  <a:lnTo>
                    <a:pt x="320" y="1788"/>
                  </a:lnTo>
                  <a:lnTo>
                    <a:pt x="471" y="1919"/>
                  </a:lnTo>
                  <a:lnTo>
                    <a:pt x="640" y="2014"/>
                  </a:lnTo>
                  <a:lnTo>
                    <a:pt x="847" y="2070"/>
                  </a:lnTo>
                  <a:lnTo>
                    <a:pt x="1054" y="2089"/>
                  </a:lnTo>
                  <a:lnTo>
                    <a:pt x="1261" y="2070"/>
                  </a:lnTo>
                  <a:lnTo>
                    <a:pt x="1468" y="2014"/>
                  </a:lnTo>
                  <a:lnTo>
                    <a:pt x="1637" y="1919"/>
                  </a:lnTo>
                  <a:lnTo>
                    <a:pt x="1807" y="1788"/>
                  </a:lnTo>
                  <a:lnTo>
                    <a:pt x="1939" y="1637"/>
                  </a:lnTo>
                  <a:lnTo>
                    <a:pt x="2033" y="1449"/>
                  </a:lnTo>
                  <a:lnTo>
                    <a:pt x="2089" y="1261"/>
                  </a:lnTo>
                  <a:lnTo>
                    <a:pt x="2108" y="1054"/>
                  </a:lnTo>
                  <a:lnTo>
                    <a:pt x="2089" y="828"/>
                  </a:lnTo>
                  <a:lnTo>
                    <a:pt x="2033" y="640"/>
                  </a:lnTo>
                  <a:lnTo>
                    <a:pt x="1939" y="452"/>
                  </a:lnTo>
                  <a:lnTo>
                    <a:pt x="1807" y="301"/>
                  </a:lnTo>
                  <a:lnTo>
                    <a:pt x="1637" y="170"/>
                  </a:lnTo>
                  <a:lnTo>
                    <a:pt x="1468" y="75"/>
                  </a:lnTo>
                  <a:lnTo>
                    <a:pt x="1261" y="1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2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extrusionOk="0">
                  <a:moveTo>
                    <a:pt x="7244" y="0"/>
                  </a:moveTo>
                  <a:lnTo>
                    <a:pt x="7244" y="4874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2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fill="none" extrusionOk="0">
                  <a:moveTo>
                    <a:pt x="1712" y="22937"/>
                  </a:moveTo>
                  <a:lnTo>
                    <a:pt x="17499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lnTo>
                    <a:pt x="7244" y="0"/>
                  </a:lnTo>
                  <a:lnTo>
                    <a:pt x="7244" y="4874"/>
                  </a:lnTo>
                  <a:lnTo>
                    <a:pt x="151" y="20528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2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extrusionOk="0">
                  <a:moveTo>
                    <a:pt x="7245" y="0"/>
                  </a:moveTo>
                  <a:lnTo>
                    <a:pt x="7245" y="1882"/>
                  </a:lnTo>
                  <a:lnTo>
                    <a:pt x="38" y="17781"/>
                  </a:lnTo>
                  <a:lnTo>
                    <a:pt x="19" y="17837"/>
                  </a:lnTo>
                  <a:lnTo>
                    <a:pt x="1" y="17913"/>
                  </a:lnTo>
                  <a:lnTo>
                    <a:pt x="1" y="18026"/>
                  </a:lnTo>
                  <a:lnTo>
                    <a:pt x="38" y="18120"/>
                  </a:lnTo>
                  <a:lnTo>
                    <a:pt x="76" y="18176"/>
                  </a:lnTo>
                  <a:lnTo>
                    <a:pt x="114" y="18251"/>
                  </a:lnTo>
                  <a:lnTo>
                    <a:pt x="189" y="18308"/>
                  </a:lnTo>
                  <a:lnTo>
                    <a:pt x="302" y="18364"/>
                  </a:lnTo>
                  <a:lnTo>
                    <a:pt x="358" y="18383"/>
                  </a:lnTo>
                  <a:lnTo>
                    <a:pt x="16295" y="18383"/>
                  </a:lnTo>
                  <a:lnTo>
                    <a:pt x="16351" y="18364"/>
                  </a:lnTo>
                  <a:lnTo>
                    <a:pt x="16445" y="18308"/>
                  </a:lnTo>
                  <a:lnTo>
                    <a:pt x="16521" y="18251"/>
                  </a:lnTo>
                  <a:lnTo>
                    <a:pt x="16577" y="18176"/>
                  </a:lnTo>
                  <a:lnTo>
                    <a:pt x="16615" y="18120"/>
                  </a:lnTo>
                  <a:lnTo>
                    <a:pt x="16634" y="18026"/>
                  </a:lnTo>
                  <a:lnTo>
                    <a:pt x="16634" y="17913"/>
                  </a:lnTo>
                  <a:lnTo>
                    <a:pt x="16634" y="17837"/>
                  </a:lnTo>
                  <a:lnTo>
                    <a:pt x="16615" y="17781"/>
                  </a:lnTo>
                  <a:lnTo>
                    <a:pt x="9408" y="1882"/>
                  </a:lnTo>
                  <a:lnTo>
                    <a:pt x="9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2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fill="none" extrusionOk="0">
                  <a:moveTo>
                    <a:pt x="38" y="17781"/>
                  </a:moveTo>
                  <a:lnTo>
                    <a:pt x="7245" y="1882"/>
                  </a:lnTo>
                  <a:lnTo>
                    <a:pt x="7245" y="0"/>
                  </a:lnTo>
                  <a:lnTo>
                    <a:pt x="9408" y="0"/>
                  </a:lnTo>
                  <a:lnTo>
                    <a:pt x="9408" y="1882"/>
                  </a:lnTo>
                  <a:lnTo>
                    <a:pt x="16615" y="17781"/>
                  </a:lnTo>
                  <a:lnTo>
                    <a:pt x="16615" y="17781"/>
                  </a:lnTo>
                  <a:lnTo>
                    <a:pt x="16634" y="17837"/>
                  </a:lnTo>
                  <a:lnTo>
                    <a:pt x="16634" y="17913"/>
                  </a:lnTo>
                  <a:lnTo>
                    <a:pt x="16634" y="18026"/>
                  </a:lnTo>
                  <a:lnTo>
                    <a:pt x="16615" y="18120"/>
                  </a:lnTo>
                  <a:lnTo>
                    <a:pt x="16577" y="18176"/>
                  </a:lnTo>
                  <a:lnTo>
                    <a:pt x="16577" y="18176"/>
                  </a:lnTo>
                  <a:lnTo>
                    <a:pt x="16521" y="18251"/>
                  </a:lnTo>
                  <a:lnTo>
                    <a:pt x="16445" y="18308"/>
                  </a:lnTo>
                  <a:lnTo>
                    <a:pt x="16351" y="18364"/>
                  </a:lnTo>
                  <a:lnTo>
                    <a:pt x="16295" y="18383"/>
                  </a:lnTo>
                  <a:lnTo>
                    <a:pt x="16220" y="18383"/>
                  </a:lnTo>
                  <a:lnTo>
                    <a:pt x="433" y="18383"/>
                  </a:lnTo>
                  <a:lnTo>
                    <a:pt x="433" y="18383"/>
                  </a:lnTo>
                  <a:lnTo>
                    <a:pt x="358" y="18383"/>
                  </a:lnTo>
                  <a:lnTo>
                    <a:pt x="302" y="18364"/>
                  </a:lnTo>
                  <a:lnTo>
                    <a:pt x="189" y="18308"/>
                  </a:lnTo>
                  <a:lnTo>
                    <a:pt x="114" y="18251"/>
                  </a:lnTo>
                  <a:lnTo>
                    <a:pt x="76" y="18176"/>
                  </a:lnTo>
                  <a:lnTo>
                    <a:pt x="76" y="18176"/>
                  </a:lnTo>
                  <a:lnTo>
                    <a:pt x="38" y="18120"/>
                  </a:lnTo>
                  <a:lnTo>
                    <a:pt x="1" y="18026"/>
                  </a:lnTo>
                  <a:lnTo>
                    <a:pt x="1" y="17913"/>
                  </a:lnTo>
                  <a:lnTo>
                    <a:pt x="19" y="17837"/>
                  </a:lnTo>
                  <a:lnTo>
                    <a:pt x="38" y="1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2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89"/>
                  </a:lnTo>
                  <a:lnTo>
                    <a:pt x="5344" y="113"/>
                  </a:lnTo>
                  <a:lnTo>
                    <a:pt x="5306" y="57"/>
                  </a:lnTo>
                  <a:lnTo>
                    <a:pt x="5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2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525"/>
                  </a:lnTo>
                  <a:lnTo>
                    <a:pt x="3970" y="1374"/>
                  </a:lnTo>
                  <a:lnTo>
                    <a:pt x="3124" y="1280"/>
                  </a:lnTo>
                  <a:lnTo>
                    <a:pt x="2258" y="1167"/>
                  </a:lnTo>
                  <a:lnTo>
                    <a:pt x="1919" y="1111"/>
                  </a:lnTo>
                  <a:lnTo>
                    <a:pt x="1637" y="1035"/>
                  </a:lnTo>
                  <a:lnTo>
                    <a:pt x="1374" y="960"/>
                  </a:lnTo>
                  <a:lnTo>
                    <a:pt x="1148" y="866"/>
                  </a:lnTo>
                  <a:lnTo>
                    <a:pt x="960" y="772"/>
                  </a:lnTo>
                  <a:lnTo>
                    <a:pt x="791" y="678"/>
                  </a:lnTo>
                  <a:lnTo>
                    <a:pt x="640" y="584"/>
                  </a:lnTo>
                  <a:lnTo>
                    <a:pt x="527" y="471"/>
                  </a:lnTo>
                  <a:lnTo>
                    <a:pt x="433" y="377"/>
                  </a:lnTo>
                  <a:lnTo>
                    <a:pt x="358" y="302"/>
                  </a:lnTo>
                  <a:lnTo>
                    <a:pt x="264" y="132"/>
                  </a:lnTo>
                  <a:lnTo>
                    <a:pt x="207" y="3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2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extrusionOk="0">
                  <a:moveTo>
                    <a:pt x="5401" y="0"/>
                  </a:move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2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fill="none" extrusionOk="0">
                  <a:moveTo>
                    <a:pt x="6191" y="245"/>
                  </a:move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lnTo>
                    <a:pt x="5401" y="0"/>
                  </a:ln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522" y="3782"/>
                  </a:lnTo>
                  <a:lnTo>
                    <a:pt x="2767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2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extrusionOk="0">
                  <a:moveTo>
                    <a:pt x="5100" y="0"/>
                  </a:move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2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fill="none" extrusionOk="0">
                  <a:moveTo>
                    <a:pt x="3952" y="264"/>
                  </a:moveTo>
                  <a:lnTo>
                    <a:pt x="38" y="8919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lnTo>
                    <a:pt x="5344" y="0"/>
                  </a:lnTo>
                  <a:lnTo>
                    <a:pt x="5100" y="0"/>
                  </a:ln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2"/>
            <p:cNvSpPr/>
            <p:nvPr/>
          </p:nvSpPr>
          <p:spPr>
            <a:xfrm>
              <a:off x="408559" y="625559"/>
              <a:ext cx="36742" cy="36391"/>
            </a:xfrm>
            <a:custGeom>
              <a:avLst/>
              <a:gdLst/>
              <a:ahLst/>
              <a:cxnLst/>
              <a:rect l="l" t="t" r="r" b="b"/>
              <a:pathLst>
                <a:path w="2090" h="2070" extrusionOk="0">
                  <a:moveTo>
                    <a:pt x="1035" y="0"/>
                  </a:moveTo>
                  <a:lnTo>
                    <a:pt x="828" y="19"/>
                  </a:lnTo>
                  <a:lnTo>
                    <a:pt x="640" y="76"/>
                  </a:lnTo>
                  <a:lnTo>
                    <a:pt x="471" y="170"/>
                  </a:lnTo>
                  <a:lnTo>
                    <a:pt x="302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35"/>
                  </a:lnTo>
                  <a:lnTo>
                    <a:pt x="19" y="1242"/>
                  </a:lnTo>
                  <a:lnTo>
                    <a:pt x="95" y="1449"/>
                  </a:lnTo>
                  <a:lnTo>
                    <a:pt x="189" y="1618"/>
                  </a:lnTo>
                  <a:lnTo>
                    <a:pt x="302" y="1769"/>
                  </a:lnTo>
                  <a:lnTo>
                    <a:pt x="471" y="1901"/>
                  </a:lnTo>
                  <a:lnTo>
                    <a:pt x="640" y="1995"/>
                  </a:lnTo>
                  <a:lnTo>
                    <a:pt x="828" y="2051"/>
                  </a:lnTo>
                  <a:lnTo>
                    <a:pt x="1035" y="2070"/>
                  </a:lnTo>
                  <a:lnTo>
                    <a:pt x="1261" y="2051"/>
                  </a:lnTo>
                  <a:lnTo>
                    <a:pt x="1449" y="1995"/>
                  </a:lnTo>
                  <a:lnTo>
                    <a:pt x="1619" y="1901"/>
                  </a:lnTo>
                  <a:lnTo>
                    <a:pt x="1788" y="1769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70" y="1242"/>
                  </a:lnTo>
                  <a:lnTo>
                    <a:pt x="2089" y="1035"/>
                  </a:lnTo>
                  <a:lnTo>
                    <a:pt x="2070" y="828"/>
                  </a:lnTo>
                  <a:lnTo>
                    <a:pt x="1995" y="640"/>
                  </a:lnTo>
                  <a:lnTo>
                    <a:pt x="1901" y="452"/>
                  </a:lnTo>
                  <a:lnTo>
                    <a:pt x="1788" y="301"/>
                  </a:lnTo>
                  <a:lnTo>
                    <a:pt x="1619" y="170"/>
                  </a:lnTo>
                  <a:lnTo>
                    <a:pt x="1449" y="76"/>
                  </a:lnTo>
                  <a:lnTo>
                    <a:pt x="1261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2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1B8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2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0" y="1054"/>
                  </a:move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2"/>
            <p:cNvSpPr/>
            <p:nvPr/>
          </p:nvSpPr>
          <p:spPr>
            <a:xfrm>
              <a:off x="435685" y="704950"/>
              <a:ext cx="22836" cy="22502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527" y="0"/>
                  </a:moveTo>
                  <a:lnTo>
                    <a:pt x="396" y="38"/>
                  </a:lnTo>
                  <a:lnTo>
                    <a:pt x="301" y="94"/>
                  </a:lnTo>
                  <a:lnTo>
                    <a:pt x="189" y="188"/>
                  </a:lnTo>
                  <a:lnTo>
                    <a:pt x="113" y="282"/>
                  </a:lnTo>
                  <a:lnTo>
                    <a:pt x="57" y="395"/>
                  </a:lnTo>
                  <a:lnTo>
                    <a:pt x="19" y="508"/>
                  </a:lnTo>
                  <a:lnTo>
                    <a:pt x="0" y="640"/>
                  </a:lnTo>
                  <a:lnTo>
                    <a:pt x="19" y="771"/>
                  </a:lnTo>
                  <a:lnTo>
                    <a:pt x="57" y="884"/>
                  </a:lnTo>
                  <a:lnTo>
                    <a:pt x="113" y="997"/>
                  </a:lnTo>
                  <a:lnTo>
                    <a:pt x="189" y="1091"/>
                  </a:lnTo>
                  <a:lnTo>
                    <a:pt x="301" y="1167"/>
                  </a:lnTo>
                  <a:lnTo>
                    <a:pt x="396" y="1242"/>
                  </a:lnTo>
                  <a:lnTo>
                    <a:pt x="527" y="1279"/>
                  </a:lnTo>
                  <a:lnTo>
                    <a:pt x="791" y="1279"/>
                  </a:lnTo>
                  <a:lnTo>
                    <a:pt x="904" y="1242"/>
                  </a:lnTo>
                  <a:lnTo>
                    <a:pt x="1016" y="1167"/>
                  </a:lnTo>
                  <a:lnTo>
                    <a:pt x="1111" y="1091"/>
                  </a:lnTo>
                  <a:lnTo>
                    <a:pt x="1186" y="997"/>
                  </a:lnTo>
                  <a:lnTo>
                    <a:pt x="1242" y="884"/>
                  </a:lnTo>
                  <a:lnTo>
                    <a:pt x="1280" y="771"/>
                  </a:lnTo>
                  <a:lnTo>
                    <a:pt x="1299" y="640"/>
                  </a:lnTo>
                  <a:lnTo>
                    <a:pt x="1280" y="508"/>
                  </a:lnTo>
                  <a:lnTo>
                    <a:pt x="1242" y="395"/>
                  </a:lnTo>
                  <a:lnTo>
                    <a:pt x="1186" y="282"/>
                  </a:lnTo>
                  <a:lnTo>
                    <a:pt x="1111" y="188"/>
                  </a:lnTo>
                  <a:lnTo>
                    <a:pt x="1016" y="94"/>
                  </a:lnTo>
                  <a:lnTo>
                    <a:pt x="904" y="3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2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9" y="1"/>
                  </a:move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2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fill="none" extrusionOk="0">
                  <a:moveTo>
                    <a:pt x="1" y="659"/>
                  </a:move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lnTo>
                    <a:pt x="659" y="1"/>
                  </a:ln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2"/>
            <p:cNvSpPr/>
            <p:nvPr/>
          </p:nvSpPr>
          <p:spPr>
            <a:xfrm>
              <a:off x="512755" y="483653"/>
              <a:ext cx="41700" cy="95618"/>
            </a:xfrm>
            <a:custGeom>
              <a:avLst/>
              <a:gdLst/>
              <a:ahLst/>
              <a:cxnLst/>
              <a:rect l="l" t="t" r="r" b="b"/>
              <a:pathLst>
                <a:path w="2372" h="5439" extrusionOk="0">
                  <a:moveTo>
                    <a:pt x="0" y="0"/>
                  </a:moveTo>
                  <a:lnTo>
                    <a:pt x="508" y="1713"/>
                  </a:lnTo>
                  <a:lnTo>
                    <a:pt x="1035" y="3444"/>
                  </a:lnTo>
                  <a:lnTo>
                    <a:pt x="1600" y="5438"/>
                  </a:lnTo>
                  <a:lnTo>
                    <a:pt x="1769" y="5382"/>
                  </a:lnTo>
                  <a:lnTo>
                    <a:pt x="1938" y="5344"/>
                  </a:lnTo>
                  <a:lnTo>
                    <a:pt x="2089" y="5325"/>
                  </a:lnTo>
                  <a:lnTo>
                    <a:pt x="2371" y="5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2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extrusionOk="0">
                  <a:moveTo>
                    <a:pt x="490" y="0"/>
                  </a:move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2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fill="none" extrusionOk="0">
                  <a:moveTo>
                    <a:pt x="622" y="0"/>
                  </a:moveTo>
                  <a:lnTo>
                    <a:pt x="622" y="0"/>
                  </a:lnTo>
                  <a:lnTo>
                    <a:pt x="490" y="0"/>
                  </a:ln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6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2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2089"/>
                  </a:moveTo>
                  <a:lnTo>
                    <a:pt x="1035" y="2089"/>
                  </a:lnTo>
                  <a:lnTo>
                    <a:pt x="828" y="2070"/>
                  </a:lnTo>
                  <a:lnTo>
                    <a:pt x="621" y="1995"/>
                  </a:lnTo>
                  <a:lnTo>
                    <a:pt x="452" y="1901"/>
                  </a:lnTo>
                  <a:lnTo>
                    <a:pt x="301" y="1788"/>
                  </a:lnTo>
                  <a:lnTo>
                    <a:pt x="170" y="1618"/>
                  </a:lnTo>
                  <a:lnTo>
                    <a:pt x="76" y="1449"/>
                  </a:lnTo>
                  <a:lnTo>
                    <a:pt x="19" y="1261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828"/>
                  </a:lnTo>
                  <a:lnTo>
                    <a:pt x="76" y="640"/>
                  </a:lnTo>
                  <a:lnTo>
                    <a:pt x="170" y="471"/>
                  </a:lnTo>
                  <a:lnTo>
                    <a:pt x="301" y="320"/>
                  </a:lnTo>
                  <a:lnTo>
                    <a:pt x="452" y="188"/>
                  </a:lnTo>
                  <a:lnTo>
                    <a:pt x="621" y="94"/>
                  </a:lnTo>
                  <a:lnTo>
                    <a:pt x="828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242" y="19"/>
                  </a:lnTo>
                  <a:lnTo>
                    <a:pt x="1430" y="94"/>
                  </a:lnTo>
                  <a:lnTo>
                    <a:pt x="1618" y="188"/>
                  </a:lnTo>
                  <a:lnTo>
                    <a:pt x="1769" y="320"/>
                  </a:lnTo>
                  <a:lnTo>
                    <a:pt x="1901" y="471"/>
                  </a:lnTo>
                  <a:lnTo>
                    <a:pt x="1995" y="640"/>
                  </a:lnTo>
                  <a:lnTo>
                    <a:pt x="2051" y="828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1261"/>
                  </a:lnTo>
                  <a:lnTo>
                    <a:pt x="1995" y="1449"/>
                  </a:lnTo>
                  <a:lnTo>
                    <a:pt x="1901" y="1618"/>
                  </a:lnTo>
                  <a:lnTo>
                    <a:pt x="1769" y="1788"/>
                  </a:lnTo>
                  <a:lnTo>
                    <a:pt x="1618" y="1901"/>
                  </a:lnTo>
                  <a:lnTo>
                    <a:pt x="1430" y="1995"/>
                  </a:lnTo>
                  <a:lnTo>
                    <a:pt x="1242" y="2070"/>
                  </a:lnTo>
                  <a:lnTo>
                    <a:pt x="1035" y="2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2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2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2"/>
            <p:cNvSpPr/>
            <p:nvPr/>
          </p:nvSpPr>
          <p:spPr>
            <a:xfrm>
              <a:off x="477033" y="659295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lnTo>
                    <a:pt x="508" y="19"/>
                  </a:lnTo>
                  <a:lnTo>
                    <a:pt x="396" y="57"/>
                  </a:lnTo>
                  <a:lnTo>
                    <a:pt x="283" y="113"/>
                  </a:lnTo>
                  <a:lnTo>
                    <a:pt x="189" y="189"/>
                  </a:lnTo>
                  <a:lnTo>
                    <a:pt x="113" y="283"/>
                  </a:lnTo>
                  <a:lnTo>
                    <a:pt x="57" y="396"/>
                  </a:lnTo>
                  <a:lnTo>
                    <a:pt x="19" y="527"/>
                  </a:lnTo>
                  <a:lnTo>
                    <a:pt x="0" y="640"/>
                  </a:lnTo>
                  <a:lnTo>
                    <a:pt x="19" y="772"/>
                  </a:lnTo>
                  <a:lnTo>
                    <a:pt x="57" y="904"/>
                  </a:lnTo>
                  <a:lnTo>
                    <a:pt x="113" y="1016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2"/>
                  </a:lnTo>
                  <a:lnTo>
                    <a:pt x="508" y="1280"/>
                  </a:lnTo>
                  <a:lnTo>
                    <a:pt x="640" y="1299"/>
                  </a:lnTo>
                  <a:lnTo>
                    <a:pt x="772" y="1280"/>
                  </a:lnTo>
                  <a:lnTo>
                    <a:pt x="904" y="1242"/>
                  </a:lnTo>
                  <a:lnTo>
                    <a:pt x="998" y="1186"/>
                  </a:lnTo>
                  <a:lnTo>
                    <a:pt x="1110" y="1111"/>
                  </a:lnTo>
                  <a:lnTo>
                    <a:pt x="1186" y="1016"/>
                  </a:lnTo>
                  <a:lnTo>
                    <a:pt x="1242" y="904"/>
                  </a:lnTo>
                  <a:lnTo>
                    <a:pt x="1280" y="772"/>
                  </a:lnTo>
                  <a:lnTo>
                    <a:pt x="1299" y="640"/>
                  </a:lnTo>
                  <a:lnTo>
                    <a:pt x="1280" y="527"/>
                  </a:lnTo>
                  <a:lnTo>
                    <a:pt x="1242" y="396"/>
                  </a:lnTo>
                  <a:lnTo>
                    <a:pt x="1186" y="283"/>
                  </a:lnTo>
                  <a:lnTo>
                    <a:pt x="1110" y="189"/>
                  </a:lnTo>
                  <a:lnTo>
                    <a:pt x="998" y="113"/>
                  </a:lnTo>
                  <a:lnTo>
                    <a:pt x="904" y="57"/>
                  </a:lnTo>
                  <a:lnTo>
                    <a:pt x="772" y="19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2"/>
            <p:cNvSpPr/>
            <p:nvPr/>
          </p:nvSpPr>
          <p:spPr>
            <a:xfrm>
              <a:off x="446936" y="363582"/>
              <a:ext cx="82714" cy="20182"/>
            </a:xfrm>
            <a:custGeom>
              <a:avLst/>
              <a:gdLst/>
              <a:ahLst/>
              <a:cxnLst/>
              <a:rect l="l" t="t" r="r" b="b"/>
              <a:pathLst>
                <a:path w="4705" h="1148" extrusionOk="0">
                  <a:moveTo>
                    <a:pt x="0" y="0"/>
                  </a:moveTo>
                  <a:lnTo>
                    <a:pt x="0" y="339"/>
                  </a:lnTo>
                  <a:lnTo>
                    <a:pt x="4704" y="1148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2"/>
            <p:cNvSpPr/>
            <p:nvPr/>
          </p:nvSpPr>
          <p:spPr>
            <a:xfrm>
              <a:off x="430059" y="338777"/>
              <a:ext cx="116450" cy="24823"/>
            </a:xfrm>
            <a:custGeom>
              <a:avLst/>
              <a:gdLst/>
              <a:ahLst/>
              <a:cxnLst/>
              <a:rect l="l" t="t" r="r" b="b"/>
              <a:pathLst>
                <a:path w="6624" h="1412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1" y="113"/>
                  </a:lnTo>
                  <a:lnTo>
                    <a:pt x="1" y="1298"/>
                  </a:lnTo>
                  <a:lnTo>
                    <a:pt x="19" y="1355"/>
                  </a:lnTo>
                  <a:lnTo>
                    <a:pt x="38" y="1374"/>
                  </a:lnTo>
                  <a:lnTo>
                    <a:pt x="76" y="1411"/>
                  </a:lnTo>
                  <a:lnTo>
                    <a:pt x="6567" y="1411"/>
                  </a:lnTo>
                  <a:lnTo>
                    <a:pt x="6586" y="1374"/>
                  </a:lnTo>
                  <a:lnTo>
                    <a:pt x="6624" y="1355"/>
                  </a:lnTo>
                  <a:lnTo>
                    <a:pt x="6624" y="1298"/>
                  </a:lnTo>
                  <a:lnTo>
                    <a:pt x="6624" y="113"/>
                  </a:lnTo>
                  <a:lnTo>
                    <a:pt x="6624" y="75"/>
                  </a:lnTo>
                  <a:lnTo>
                    <a:pt x="6586" y="38"/>
                  </a:lnTo>
                  <a:lnTo>
                    <a:pt x="6567" y="19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2"/>
            <p:cNvSpPr/>
            <p:nvPr/>
          </p:nvSpPr>
          <p:spPr>
            <a:xfrm>
              <a:off x="493242" y="189927"/>
              <a:ext cx="71463" cy="71463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2032" y="0"/>
                  </a:moveTo>
                  <a:lnTo>
                    <a:pt x="1825" y="19"/>
                  </a:lnTo>
                  <a:lnTo>
                    <a:pt x="1618" y="38"/>
                  </a:lnTo>
                  <a:lnTo>
                    <a:pt x="1430" y="94"/>
                  </a:lnTo>
                  <a:lnTo>
                    <a:pt x="1242" y="151"/>
                  </a:lnTo>
                  <a:lnTo>
                    <a:pt x="1054" y="245"/>
                  </a:lnTo>
                  <a:lnTo>
                    <a:pt x="885" y="339"/>
                  </a:lnTo>
                  <a:lnTo>
                    <a:pt x="734" y="470"/>
                  </a:lnTo>
                  <a:lnTo>
                    <a:pt x="602" y="602"/>
                  </a:lnTo>
                  <a:lnTo>
                    <a:pt x="471" y="734"/>
                  </a:lnTo>
                  <a:lnTo>
                    <a:pt x="339" y="903"/>
                  </a:lnTo>
                  <a:lnTo>
                    <a:pt x="245" y="1054"/>
                  </a:lnTo>
                  <a:lnTo>
                    <a:pt x="151" y="1242"/>
                  </a:lnTo>
                  <a:lnTo>
                    <a:pt x="94" y="1430"/>
                  </a:lnTo>
                  <a:lnTo>
                    <a:pt x="38" y="1618"/>
                  </a:lnTo>
                  <a:lnTo>
                    <a:pt x="0" y="1825"/>
                  </a:lnTo>
                  <a:lnTo>
                    <a:pt x="0" y="2032"/>
                  </a:lnTo>
                  <a:lnTo>
                    <a:pt x="0" y="2239"/>
                  </a:lnTo>
                  <a:lnTo>
                    <a:pt x="38" y="2446"/>
                  </a:lnTo>
                  <a:lnTo>
                    <a:pt x="94" y="2634"/>
                  </a:lnTo>
                  <a:lnTo>
                    <a:pt x="151" y="2822"/>
                  </a:lnTo>
                  <a:lnTo>
                    <a:pt x="245" y="2992"/>
                  </a:lnTo>
                  <a:lnTo>
                    <a:pt x="339" y="3161"/>
                  </a:lnTo>
                  <a:lnTo>
                    <a:pt x="471" y="3312"/>
                  </a:lnTo>
                  <a:lnTo>
                    <a:pt x="602" y="3462"/>
                  </a:lnTo>
                  <a:lnTo>
                    <a:pt x="734" y="3594"/>
                  </a:lnTo>
                  <a:lnTo>
                    <a:pt x="885" y="3707"/>
                  </a:lnTo>
                  <a:lnTo>
                    <a:pt x="1054" y="3820"/>
                  </a:lnTo>
                  <a:lnTo>
                    <a:pt x="1242" y="3895"/>
                  </a:lnTo>
                  <a:lnTo>
                    <a:pt x="1430" y="3970"/>
                  </a:lnTo>
                  <a:lnTo>
                    <a:pt x="1618" y="4008"/>
                  </a:lnTo>
                  <a:lnTo>
                    <a:pt x="1825" y="4045"/>
                  </a:lnTo>
                  <a:lnTo>
                    <a:pt x="2032" y="4064"/>
                  </a:lnTo>
                  <a:lnTo>
                    <a:pt x="2239" y="4045"/>
                  </a:lnTo>
                  <a:lnTo>
                    <a:pt x="2428" y="4008"/>
                  </a:lnTo>
                  <a:lnTo>
                    <a:pt x="2635" y="3970"/>
                  </a:lnTo>
                  <a:lnTo>
                    <a:pt x="2823" y="3895"/>
                  </a:lnTo>
                  <a:lnTo>
                    <a:pt x="2992" y="3820"/>
                  </a:lnTo>
                  <a:lnTo>
                    <a:pt x="3161" y="3707"/>
                  </a:lnTo>
                  <a:lnTo>
                    <a:pt x="3312" y="3594"/>
                  </a:lnTo>
                  <a:lnTo>
                    <a:pt x="3462" y="3462"/>
                  </a:lnTo>
                  <a:lnTo>
                    <a:pt x="3594" y="3312"/>
                  </a:lnTo>
                  <a:lnTo>
                    <a:pt x="3707" y="3161"/>
                  </a:lnTo>
                  <a:lnTo>
                    <a:pt x="3820" y="2992"/>
                  </a:lnTo>
                  <a:lnTo>
                    <a:pt x="3895" y="2822"/>
                  </a:lnTo>
                  <a:lnTo>
                    <a:pt x="3970" y="2634"/>
                  </a:lnTo>
                  <a:lnTo>
                    <a:pt x="4008" y="2446"/>
                  </a:lnTo>
                  <a:lnTo>
                    <a:pt x="4046" y="2239"/>
                  </a:lnTo>
                  <a:lnTo>
                    <a:pt x="4065" y="2032"/>
                  </a:lnTo>
                  <a:lnTo>
                    <a:pt x="4046" y="1825"/>
                  </a:lnTo>
                  <a:lnTo>
                    <a:pt x="4008" y="1618"/>
                  </a:lnTo>
                  <a:lnTo>
                    <a:pt x="3970" y="1430"/>
                  </a:lnTo>
                  <a:lnTo>
                    <a:pt x="3895" y="1242"/>
                  </a:lnTo>
                  <a:lnTo>
                    <a:pt x="3820" y="1054"/>
                  </a:lnTo>
                  <a:lnTo>
                    <a:pt x="3707" y="903"/>
                  </a:lnTo>
                  <a:lnTo>
                    <a:pt x="3594" y="734"/>
                  </a:lnTo>
                  <a:lnTo>
                    <a:pt x="3462" y="602"/>
                  </a:lnTo>
                  <a:lnTo>
                    <a:pt x="3312" y="470"/>
                  </a:lnTo>
                  <a:lnTo>
                    <a:pt x="3161" y="339"/>
                  </a:lnTo>
                  <a:lnTo>
                    <a:pt x="2992" y="245"/>
                  </a:lnTo>
                  <a:lnTo>
                    <a:pt x="2823" y="151"/>
                  </a:lnTo>
                  <a:lnTo>
                    <a:pt x="2635" y="94"/>
                  </a:lnTo>
                  <a:lnTo>
                    <a:pt x="2428" y="38"/>
                  </a:lnTo>
                  <a:lnTo>
                    <a:pt x="2239" y="1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2"/>
            <p:cNvSpPr/>
            <p:nvPr/>
          </p:nvSpPr>
          <p:spPr>
            <a:xfrm>
              <a:off x="432714" y="268316"/>
              <a:ext cx="46657" cy="46657"/>
            </a:xfrm>
            <a:custGeom>
              <a:avLst/>
              <a:gdLst/>
              <a:ahLst/>
              <a:cxnLst/>
              <a:rect l="l" t="t" r="r" b="b"/>
              <a:pathLst>
                <a:path w="2654" h="2654" extrusionOk="0">
                  <a:moveTo>
                    <a:pt x="1336" y="0"/>
                  </a:moveTo>
                  <a:lnTo>
                    <a:pt x="1204" y="19"/>
                  </a:lnTo>
                  <a:lnTo>
                    <a:pt x="1073" y="38"/>
                  </a:lnTo>
                  <a:lnTo>
                    <a:pt x="941" y="57"/>
                  </a:lnTo>
                  <a:lnTo>
                    <a:pt x="809" y="113"/>
                  </a:lnTo>
                  <a:lnTo>
                    <a:pt x="696" y="170"/>
                  </a:lnTo>
                  <a:lnTo>
                    <a:pt x="583" y="226"/>
                  </a:lnTo>
                  <a:lnTo>
                    <a:pt x="489" y="301"/>
                  </a:lnTo>
                  <a:lnTo>
                    <a:pt x="395" y="395"/>
                  </a:lnTo>
                  <a:lnTo>
                    <a:pt x="301" y="490"/>
                  </a:lnTo>
                  <a:lnTo>
                    <a:pt x="226" y="584"/>
                  </a:lnTo>
                  <a:lnTo>
                    <a:pt x="169" y="697"/>
                  </a:lnTo>
                  <a:lnTo>
                    <a:pt x="113" y="809"/>
                  </a:lnTo>
                  <a:lnTo>
                    <a:pt x="57" y="941"/>
                  </a:lnTo>
                  <a:lnTo>
                    <a:pt x="38" y="1073"/>
                  </a:lnTo>
                  <a:lnTo>
                    <a:pt x="19" y="1205"/>
                  </a:lnTo>
                  <a:lnTo>
                    <a:pt x="0" y="1336"/>
                  </a:lnTo>
                  <a:lnTo>
                    <a:pt x="19" y="1468"/>
                  </a:lnTo>
                  <a:lnTo>
                    <a:pt x="38" y="1600"/>
                  </a:lnTo>
                  <a:lnTo>
                    <a:pt x="57" y="1731"/>
                  </a:lnTo>
                  <a:lnTo>
                    <a:pt x="113" y="1844"/>
                  </a:lnTo>
                  <a:lnTo>
                    <a:pt x="169" y="1957"/>
                  </a:lnTo>
                  <a:lnTo>
                    <a:pt x="226" y="2070"/>
                  </a:lnTo>
                  <a:lnTo>
                    <a:pt x="301" y="2183"/>
                  </a:lnTo>
                  <a:lnTo>
                    <a:pt x="395" y="2277"/>
                  </a:lnTo>
                  <a:lnTo>
                    <a:pt x="489" y="2352"/>
                  </a:lnTo>
                  <a:lnTo>
                    <a:pt x="583" y="2428"/>
                  </a:lnTo>
                  <a:lnTo>
                    <a:pt x="696" y="2503"/>
                  </a:lnTo>
                  <a:lnTo>
                    <a:pt x="809" y="2559"/>
                  </a:lnTo>
                  <a:lnTo>
                    <a:pt x="941" y="2597"/>
                  </a:lnTo>
                  <a:lnTo>
                    <a:pt x="1073" y="2635"/>
                  </a:lnTo>
                  <a:lnTo>
                    <a:pt x="1204" y="2653"/>
                  </a:lnTo>
                  <a:lnTo>
                    <a:pt x="1468" y="2653"/>
                  </a:lnTo>
                  <a:lnTo>
                    <a:pt x="1599" y="2635"/>
                  </a:lnTo>
                  <a:lnTo>
                    <a:pt x="1731" y="2597"/>
                  </a:lnTo>
                  <a:lnTo>
                    <a:pt x="1844" y="2559"/>
                  </a:lnTo>
                  <a:lnTo>
                    <a:pt x="1957" y="2503"/>
                  </a:lnTo>
                  <a:lnTo>
                    <a:pt x="2070" y="2428"/>
                  </a:lnTo>
                  <a:lnTo>
                    <a:pt x="2183" y="2352"/>
                  </a:lnTo>
                  <a:lnTo>
                    <a:pt x="2277" y="2277"/>
                  </a:lnTo>
                  <a:lnTo>
                    <a:pt x="2352" y="2183"/>
                  </a:lnTo>
                  <a:lnTo>
                    <a:pt x="2427" y="2070"/>
                  </a:lnTo>
                  <a:lnTo>
                    <a:pt x="2503" y="1957"/>
                  </a:lnTo>
                  <a:lnTo>
                    <a:pt x="2559" y="1844"/>
                  </a:lnTo>
                  <a:lnTo>
                    <a:pt x="2597" y="1731"/>
                  </a:lnTo>
                  <a:lnTo>
                    <a:pt x="2634" y="1600"/>
                  </a:lnTo>
                  <a:lnTo>
                    <a:pt x="2653" y="1468"/>
                  </a:lnTo>
                  <a:lnTo>
                    <a:pt x="2653" y="1336"/>
                  </a:lnTo>
                  <a:lnTo>
                    <a:pt x="2653" y="1205"/>
                  </a:lnTo>
                  <a:lnTo>
                    <a:pt x="2634" y="1073"/>
                  </a:lnTo>
                  <a:lnTo>
                    <a:pt x="2597" y="941"/>
                  </a:lnTo>
                  <a:lnTo>
                    <a:pt x="2559" y="809"/>
                  </a:lnTo>
                  <a:lnTo>
                    <a:pt x="2503" y="697"/>
                  </a:lnTo>
                  <a:lnTo>
                    <a:pt x="2427" y="584"/>
                  </a:lnTo>
                  <a:lnTo>
                    <a:pt x="2352" y="490"/>
                  </a:lnTo>
                  <a:lnTo>
                    <a:pt x="2277" y="395"/>
                  </a:lnTo>
                  <a:lnTo>
                    <a:pt x="2183" y="301"/>
                  </a:lnTo>
                  <a:lnTo>
                    <a:pt x="2070" y="226"/>
                  </a:lnTo>
                  <a:lnTo>
                    <a:pt x="1957" y="170"/>
                  </a:lnTo>
                  <a:lnTo>
                    <a:pt x="1844" y="113"/>
                  </a:lnTo>
                  <a:lnTo>
                    <a:pt x="1731" y="57"/>
                  </a:lnTo>
                  <a:lnTo>
                    <a:pt x="1599" y="38"/>
                  </a:lnTo>
                  <a:lnTo>
                    <a:pt x="1468" y="19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2"/>
            <p:cNvSpPr/>
            <p:nvPr/>
          </p:nvSpPr>
          <p:spPr>
            <a:xfrm>
              <a:off x="418157" y="194216"/>
              <a:ext cx="35406" cy="35406"/>
            </a:xfrm>
            <a:custGeom>
              <a:avLst/>
              <a:gdLst/>
              <a:ahLst/>
              <a:cxnLst/>
              <a:rect l="l" t="t" r="r" b="b"/>
              <a:pathLst>
                <a:path w="2014" h="2014" extrusionOk="0">
                  <a:moveTo>
                    <a:pt x="1016" y="1"/>
                  </a:moveTo>
                  <a:lnTo>
                    <a:pt x="809" y="19"/>
                  </a:lnTo>
                  <a:lnTo>
                    <a:pt x="621" y="76"/>
                  </a:lnTo>
                  <a:lnTo>
                    <a:pt x="452" y="170"/>
                  </a:lnTo>
                  <a:lnTo>
                    <a:pt x="301" y="302"/>
                  </a:lnTo>
                  <a:lnTo>
                    <a:pt x="170" y="452"/>
                  </a:lnTo>
                  <a:lnTo>
                    <a:pt x="75" y="622"/>
                  </a:lnTo>
                  <a:lnTo>
                    <a:pt x="19" y="810"/>
                  </a:lnTo>
                  <a:lnTo>
                    <a:pt x="0" y="1017"/>
                  </a:lnTo>
                  <a:lnTo>
                    <a:pt x="19" y="1224"/>
                  </a:lnTo>
                  <a:lnTo>
                    <a:pt x="75" y="1412"/>
                  </a:lnTo>
                  <a:lnTo>
                    <a:pt x="170" y="1581"/>
                  </a:lnTo>
                  <a:lnTo>
                    <a:pt x="301" y="1732"/>
                  </a:lnTo>
                  <a:lnTo>
                    <a:pt x="452" y="1845"/>
                  </a:lnTo>
                  <a:lnTo>
                    <a:pt x="621" y="1939"/>
                  </a:lnTo>
                  <a:lnTo>
                    <a:pt x="809" y="1995"/>
                  </a:lnTo>
                  <a:lnTo>
                    <a:pt x="1016" y="2014"/>
                  </a:lnTo>
                  <a:lnTo>
                    <a:pt x="1204" y="1995"/>
                  </a:lnTo>
                  <a:lnTo>
                    <a:pt x="1393" y="1939"/>
                  </a:lnTo>
                  <a:lnTo>
                    <a:pt x="1581" y="1845"/>
                  </a:lnTo>
                  <a:lnTo>
                    <a:pt x="1731" y="1732"/>
                  </a:lnTo>
                  <a:lnTo>
                    <a:pt x="1844" y="1581"/>
                  </a:lnTo>
                  <a:lnTo>
                    <a:pt x="1938" y="1412"/>
                  </a:lnTo>
                  <a:lnTo>
                    <a:pt x="1995" y="1224"/>
                  </a:lnTo>
                  <a:lnTo>
                    <a:pt x="2013" y="1017"/>
                  </a:lnTo>
                  <a:lnTo>
                    <a:pt x="1995" y="810"/>
                  </a:lnTo>
                  <a:lnTo>
                    <a:pt x="1938" y="622"/>
                  </a:lnTo>
                  <a:lnTo>
                    <a:pt x="1844" y="452"/>
                  </a:lnTo>
                  <a:lnTo>
                    <a:pt x="1731" y="302"/>
                  </a:lnTo>
                  <a:lnTo>
                    <a:pt x="1581" y="170"/>
                  </a:lnTo>
                  <a:lnTo>
                    <a:pt x="1393" y="76"/>
                  </a:lnTo>
                  <a:lnTo>
                    <a:pt x="1204" y="19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4" name="Google Shape;7964;p32"/>
          <p:cNvGrpSpPr/>
          <p:nvPr/>
        </p:nvGrpSpPr>
        <p:grpSpPr>
          <a:xfrm>
            <a:off x="198350" y="220638"/>
            <a:ext cx="356575" cy="789325"/>
            <a:chOff x="2893925" y="3549875"/>
            <a:chExt cx="356575" cy="789325"/>
          </a:xfrm>
        </p:grpSpPr>
        <p:sp>
          <p:nvSpPr>
            <p:cNvPr id="7965" name="Google Shape;7965;p32"/>
            <p:cNvSpPr/>
            <p:nvPr/>
          </p:nvSpPr>
          <p:spPr>
            <a:xfrm>
              <a:off x="2933900" y="3773775"/>
              <a:ext cx="316600" cy="565425"/>
            </a:xfrm>
            <a:custGeom>
              <a:avLst/>
              <a:gdLst/>
              <a:ahLst/>
              <a:cxnLst/>
              <a:rect l="l" t="t" r="r" b="b"/>
              <a:pathLst>
                <a:path w="12664" h="22617" extrusionOk="0">
                  <a:moveTo>
                    <a:pt x="6830" y="0"/>
                  </a:moveTo>
                  <a:lnTo>
                    <a:pt x="6341" y="57"/>
                  </a:lnTo>
                  <a:lnTo>
                    <a:pt x="5739" y="151"/>
                  </a:lnTo>
                  <a:lnTo>
                    <a:pt x="5081" y="320"/>
                  </a:lnTo>
                  <a:lnTo>
                    <a:pt x="4347" y="508"/>
                  </a:lnTo>
                  <a:lnTo>
                    <a:pt x="3575" y="753"/>
                  </a:lnTo>
                  <a:lnTo>
                    <a:pt x="2804" y="1035"/>
                  </a:lnTo>
                  <a:lnTo>
                    <a:pt x="2108" y="1317"/>
                  </a:lnTo>
                  <a:lnTo>
                    <a:pt x="1487" y="1600"/>
                  </a:lnTo>
                  <a:lnTo>
                    <a:pt x="960" y="1882"/>
                  </a:lnTo>
                  <a:lnTo>
                    <a:pt x="527" y="2127"/>
                  </a:lnTo>
                  <a:lnTo>
                    <a:pt x="358" y="2258"/>
                  </a:lnTo>
                  <a:lnTo>
                    <a:pt x="207" y="2371"/>
                  </a:lnTo>
                  <a:lnTo>
                    <a:pt x="113" y="2484"/>
                  </a:lnTo>
                  <a:lnTo>
                    <a:pt x="38" y="2578"/>
                  </a:lnTo>
                  <a:lnTo>
                    <a:pt x="0" y="2672"/>
                  </a:lnTo>
                  <a:lnTo>
                    <a:pt x="0" y="2747"/>
                  </a:lnTo>
                  <a:lnTo>
                    <a:pt x="395" y="3914"/>
                  </a:lnTo>
                  <a:lnTo>
                    <a:pt x="433" y="4008"/>
                  </a:lnTo>
                  <a:lnTo>
                    <a:pt x="490" y="4083"/>
                  </a:lnTo>
                  <a:lnTo>
                    <a:pt x="546" y="4159"/>
                  </a:lnTo>
                  <a:lnTo>
                    <a:pt x="621" y="4215"/>
                  </a:lnTo>
                  <a:lnTo>
                    <a:pt x="697" y="4272"/>
                  </a:lnTo>
                  <a:lnTo>
                    <a:pt x="791" y="4309"/>
                  </a:lnTo>
                  <a:lnTo>
                    <a:pt x="885" y="4328"/>
                  </a:lnTo>
                  <a:lnTo>
                    <a:pt x="979" y="4347"/>
                  </a:lnTo>
                  <a:lnTo>
                    <a:pt x="1468" y="4347"/>
                  </a:lnTo>
                  <a:lnTo>
                    <a:pt x="1769" y="4328"/>
                  </a:lnTo>
                  <a:lnTo>
                    <a:pt x="2108" y="4309"/>
                  </a:lnTo>
                  <a:lnTo>
                    <a:pt x="2559" y="5645"/>
                  </a:lnTo>
                  <a:lnTo>
                    <a:pt x="7752" y="20905"/>
                  </a:lnTo>
                  <a:lnTo>
                    <a:pt x="7828" y="21130"/>
                  </a:lnTo>
                  <a:lnTo>
                    <a:pt x="7941" y="21356"/>
                  </a:lnTo>
                  <a:lnTo>
                    <a:pt x="8072" y="21563"/>
                  </a:lnTo>
                  <a:lnTo>
                    <a:pt x="8223" y="21751"/>
                  </a:lnTo>
                  <a:lnTo>
                    <a:pt x="8392" y="21921"/>
                  </a:lnTo>
                  <a:lnTo>
                    <a:pt x="8561" y="22071"/>
                  </a:lnTo>
                  <a:lnTo>
                    <a:pt x="8750" y="22203"/>
                  </a:lnTo>
                  <a:lnTo>
                    <a:pt x="8957" y="22335"/>
                  </a:lnTo>
                  <a:lnTo>
                    <a:pt x="9164" y="22429"/>
                  </a:lnTo>
                  <a:lnTo>
                    <a:pt x="9389" y="22504"/>
                  </a:lnTo>
                  <a:lnTo>
                    <a:pt x="9615" y="22560"/>
                  </a:lnTo>
                  <a:lnTo>
                    <a:pt x="9860" y="22598"/>
                  </a:lnTo>
                  <a:lnTo>
                    <a:pt x="10085" y="22617"/>
                  </a:lnTo>
                  <a:lnTo>
                    <a:pt x="10330" y="22617"/>
                  </a:lnTo>
                  <a:lnTo>
                    <a:pt x="10575" y="22579"/>
                  </a:lnTo>
                  <a:lnTo>
                    <a:pt x="10819" y="22523"/>
                  </a:lnTo>
                  <a:lnTo>
                    <a:pt x="10951" y="22485"/>
                  </a:lnTo>
                  <a:lnTo>
                    <a:pt x="11177" y="22391"/>
                  </a:lnTo>
                  <a:lnTo>
                    <a:pt x="11403" y="22278"/>
                  </a:lnTo>
                  <a:lnTo>
                    <a:pt x="11610" y="22128"/>
                  </a:lnTo>
                  <a:lnTo>
                    <a:pt x="11817" y="21977"/>
                  </a:lnTo>
                  <a:lnTo>
                    <a:pt x="11986" y="21808"/>
                  </a:lnTo>
                  <a:lnTo>
                    <a:pt x="12136" y="21620"/>
                  </a:lnTo>
                  <a:lnTo>
                    <a:pt x="12268" y="21431"/>
                  </a:lnTo>
                  <a:lnTo>
                    <a:pt x="12400" y="21206"/>
                  </a:lnTo>
                  <a:lnTo>
                    <a:pt x="12494" y="20999"/>
                  </a:lnTo>
                  <a:lnTo>
                    <a:pt x="12569" y="20754"/>
                  </a:lnTo>
                  <a:lnTo>
                    <a:pt x="12626" y="20528"/>
                  </a:lnTo>
                  <a:lnTo>
                    <a:pt x="12644" y="20284"/>
                  </a:lnTo>
                  <a:lnTo>
                    <a:pt x="12663" y="20039"/>
                  </a:lnTo>
                  <a:lnTo>
                    <a:pt x="12644" y="19776"/>
                  </a:lnTo>
                  <a:lnTo>
                    <a:pt x="12588" y="19531"/>
                  </a:lnTo>
                  <a:lnTo>
                    <a:pt x="12513" y="19286"/>
                  </a:lnTo>
                  <a:lnTo>
                    <a:pt x="7075" y="3237"/>
                  </a:lnTo>
                  <a:lnTo>
                    <a:pt x="6906" y="2729"/>
                  </a:lnTo>
                  <a:lnTo>
                    <a:pt x="7432" y="2409"/>
                  </a:lnTo>
                  <a:lnTo>
                    <a:pt x="7809" y="2164"/>
                  </a:lnTo>
                  <a:lnTo>
                    <a:pt x="7884" y="2089"/>
                  </a:lnTo>
                  <a:lnTo>
                    <a:pt x="7959" y="2014"/>
                  </a:lnTo>
                  <a:lnTo>
                    <a:pt x="8016" y="1920"/>
                  </a:lnTo>
                  <a:lnTo>
                    <a:pt x="8053" y="1825"/>
                  </a:lnTo>
                  <a:lnTo>
                    <a:pt x="8072" y="1731"/>
                  </a:lnTo>
                  <a:lnTo>
                    <a:pt x="8072" y="1637"/>
                  </a:lnTo>
                  <a:lnTo>
                    <a:pt x="8072" y="1524"/>
                  </a:lnTo>
                  <a:lnTo>
                    <a:pt x="8035" y="1430"/>
                  </a:lnTo>
                  <a:lnTo>
                    <a:pt x="7621" y="189"/>
                  </a:lnTo>
                  <a:lnTo>
                    <a:pt x="7583" y="113"/>
                  </a:lnTo>
                  <a:lnTo>
                    <a:pt x="7489" y="76"/>
                  </a:lnTo>
                  <a:lnTo>
                    <a:pt x="7376" y="38"/>
                  </a:lnTo>
                  <a:lnTo>
                    <a:pt x="7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2"/>
            <p:cNvSpPr/>
            <p:nvPr/>
          </p:nvSpPr>
          <p:spPr>
            <a:xfrm>
              <a:off x="2986575" y="3841975"/>
              <a:ext cx="124200" cy="72950"/>
            </a:xfrm>
            <a:custGeom>
              <a:avLst/>
              <a:gdLst/>
              <a:ahLst/>
              <a:cxnLst/>
              <a:rect l="l" t="t" r="r" b="b"/>
              <a:pathLst>
                <a:path w="4968" h="2918" extrusionOk="0">
                  <a:moveTo>
                    <a:pt x="4799" y="1"/>
                  </a:moveTo>
                  <a:lnTo>
                    <a:pt x="4328" y="245"/>
                  </a:lnTo>
                  <a:lnTo>
                    <a:pt x="3877" y="471"/>
                  </a:lnTo>
                  <a:lnTo>
                    <a:pt x="3425" y="659"/>
                  </a:lnTo>
                  <a:lnTo>
                    <a:pt x="2992" y="847"/>
                  </a:lnTo>
                  <a:lnTo>
                    <a:pt x="2578" y="979"/>
                  </a:lnTo>
                  <a:lnTo>
                    <a:pt x="2183" y="1111"/>
                  </a:lnTo>
                  <a:lnTo>
                    <a:pt x="1468" y="1318"/>
                  </a:lnTo>
                  <a:lnTo>
                    <a:pt x="866" y="1449"/>
                  </a:lnTo>
                  <a:lnTo>
                    <a:pt x="396" y="1525"/>
                  </a:lnTo>
                  <a:lnTo>
                    <a:pt x="1" y="1581"/>
                  </a:lnTo>
                  <a:lnTo>
                    <a:pt x="452" y="2917"/>
                  </a:lnTo>
                  <a:lnTo>
                    <a:pt x="1054" y="2691"/>
                  </a:lnTo>
                  <a:lnTo>
                    <a:pt x="1713" y="2428"/>
                  </a:lnTo>
                  <a:lnTo>
                    <a:pt x="2390" y="2108"/>
                  </a:lnTo>
                  <a:lnTo>
                    <a:pt x="3049" y="1788"/>
                  </a:lnTo>
                  <a:lnTo>
                    <a:pt x="3689" y="1449"/>
                  </a:lnTo>
                  <a:lnTo>
                    <a:pt x="4234" y="1111"/>
                  </a:lnTo>
                  <a:lnTo>
                    <a:pt x="4460" y="960"/>
                  </a:lnTo>
                  <a:lnTo>
                    <a:pt x="4667" y="791"/>
                  </a:lnTo>
                  <a:lnTo>
                    <a:pt x="4836" y="659"/>
                  </a:lnTo>
                  <a:lnTo>
                    <a:pt x="4968" y="509"/>
                  </a:lnTo>
                  <a:lnTo>
                    <a:pt x="4799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2"/>
            <p:cNvSpPr/>
            <p:nvPr/>
          </p:nvSpPr>
          <p:spPr>
            <a:xfrm>
              <a:off x="2986575" y="3841975"/>
              <a:ext cx="124200" cy="72950"/>
            </a:xfrm>
            <a:custGeom>
              <a:avLst/>
              <a:gdLst/>
              <a:ahLst/>
              <a:cxnLst/>
              <a:rect l="l" t="t" r="r" b="b"/>
              <a:pathLst>
                <a:path w="4968" h="2918" fill="none" extrusionOk="0">
                  <a:moveTo>
                    <a:pt x="4799" y="1"/>
                  </a:moveTo>
                  <a:lnTo>
                    <a:pt x="4799" y="1"/>
                  </a:lnTo>
                  <a:lnTo>
                    <a:pt x="4328" y="245"/>
                  </a:lnTo>
                  <a:lnTo>
                    <a:pt x="3877" y="471"/>
                  </a:lnTo>
                  <a:lnTo>
                    <a:pt x="3425" y="659"/>
                  </a:lnTo>
                  <a:lnTo>
                    <a:pt x="2992" y="847"/>
                  </a:lnTo>
                  <a:lnTo>
                    <a:pt x="2578" y="979"/>
                  </a:lnTo>
                  <a:lnTo>
                    <a:pt x="2183" y="1111"/>
                  </a:lnTo>
                  <a:lnTo>
                    <a:pt x="1468" y="1318"/>
                  </a:lnTo>
                  <a:lnTo>
                    <a:pt x="866" y="1449"/>
                  </a:lnTo>
                  <a:lnTo>
                    <a:pt x="396" y="1525"/>
                  </a:lnTo>
                  <a:lnTo>
                    <a:pt x="1" y="1581"/>
                  </a:lnTo>
                  <a:lnTo>
                    <a:pt x="452" y="2917"/>
                  </a:lnTo>
                  <a:lnTo>
                    <a:pt x="452" y="2917"/>
                  </a:lnTo>
                  <a:lnTo>
                    <a:pt x="1054" y="2691"/>
                  </a:lnTo>
                  <a:lnTo>
                    <a:pt x="1713" y="2428"/>
                  </a:lnTo>
                  <a:lnTo>
                    <a:pt x="2390" y="2108"/>
                  </a:lnTo>
                  <a:lnTo>
                    <a:pt x="3049" y="1788"/>
                  </a:lnTo>
                  <a:lnTo>
                    <a:pt x="3689" y="1449"/>
                  </a:lnTo>
                  <a:lnTo>
                    <a:pt x="4234" y="1111"/>
                  </a:lnTo>
                  <a:lnTo>
                    <a:pt x="4460" y="960"/>
                  </a:lnTo>
                  <a:lnTo>
                    <a:pt x="4667" y="791"/>
                  </a:lnTo>
                  <a:lnTo>
                    <a:pt x="4836" y="659"/>
                  </a:lnTo>
                  <a:lnTo>
                    <a:pt x="4968" y="509"/>
                  </a:lnTo>
                  <a:lnTo>
                    <a:pt x="4799" y="1"/>
                  </a:lnTo>
                  <a:lnTo>
                    <a:pt x="47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2"/>
            <p:cNvSpPr/>
            <p:nvPr/>
          </p:nvSpPr>
          <p:spPr>
            <a:xfrm>
              <a:off x="3053375" y="3989200"/>
              <a:ext cx="173125" cy="318025"/>
            </a:xfrm>
            <a:custGeom>
              <a:avLst/>
              <a:gdLst/>
              <a:ahLst/>
              <a:cxnLst/>
              <a:rect l="l" t="t" r="r" b="b"/>
              <a:pathLst>
                <a:path w="6925" h="12721" extrusionOk="0">
                  <a:moveTo>
                    <a:pt x="2842" y="1"/>
                  </a:moveTo>
                  <a:lnTo>
                    <a:pt x="2390" y="39"/>
                  </a:lnTo>
                  <a:lnTo>
                    <a:pt x="1957" y="114"/>
                  </a:lnTo>
                  <a:lnTo>
                    <a:pt x="1543" y="227"/>
                  </a:lnTo>
                  <a:lnTo>
                    <a:pt x="1148" y="396"/>
                  </a:lnTo>
                  <a:lnTo>
                    <a:pt x="753" y="584"/>
                  </a:lnTo>
                  <a:lnTo>
                    <a:pt x="377" y="829"/>
                  </a:lnTo>
                  <a:lnTo>
                    <a:pt x="0" y="1111"/>
                  </a:lnTo>
                  <a:lnTo>
                    <a:pt x="3557" y="11535"/>
                  </a:lnTo>
                  <a:lnTo>
                    <a:pt x="3613" y="11704"/>
                  </a:lnTo>
                  <a:lnTo>
                    <a:pt x="3688" y="11855"/>
                  </a:lnTo>
                  <a:lnTo>
                    <a:pt x="3782" y="12005"/>
                  </a:lnTo>
                  <a:lnTo>
                    <a:pt x="3895" y="12137"/>
                  </a:lnTo>
                  <a:lnTo>
                    <a:pt x="4008" y="12250"/>
                  </a:lnTo>
                  <a:lnTo>
                    <a:pt x="4140" y="12363"/>
                  </a:lnTo>
                  <a:lnTo>
                    <a:pt x="4290" y="12457"/>
                  </a:lnTo>
                  <a:lnTo>
                    <a:pt x="4422" y="12532"/>
                  </a:lnTo>
                  <a:lnTo>
                    <a:pt x="4573" y="12607"/>
                  </a:lnTo>
                  <a:lnTo>
                    <a:pt x="4742" y="12664"/>
                  </a:lnTo>
                  <a:lnTo>
                    <a:pt x="4911" y="12702"/>
                  </a:lnTo>
                  <a:lnTo>
                    <a:pt x="5062" y="12720"/>
                  </a:lnTo>
                  <a:lnTo>
                    <a:pt x="5250" y="12720"/>
                  </a:lnTo>
                  <a:lnTo>
                    <a:pt x="5419" y="12702"/>
                  </a:lnTo>
                  <a:lnTo>
                    <a:pt x="5589" y="12683"/>
                  </a:lnTo>
                  <a:lnTo>
                    <a:pt x="5758" y="12626"/>
                  </a:lnTo>
                  <a:lnTo>
                    <a:pt x="5927" y="12570"/>
                  </a:lnTo>
                  <a:lnTo>
                    <a:pt x="6078" y="12476"/>
                  </a:lnTo>
                  <a:lnTo>
                    <a:pt x="6210" y="12382"/>
                  </a:lnTo>
                  <a:lnTo>
                    <a:pt x="6341" y="12288"/>
                  </a:lnTo>
                  <a:lnTo>
                    <a:pt x="6473" y="12156"/>
                  </a:lnTo>
                  <a:lnTo>
                    <a:pt x="6586" y="12024"/>
                  </a:lnTo>
                  <a:lnTo>
                    <a:pt x="6680" y="11892"/>
                  </a:lnTo>
                  <a:lnTo>
                    <a:pt x="6755" y="11742"/>
                  </a:lnTo>
                  <a:lnTo>
                    <a:pt x="6812" y="11591"/>
                  </a:lnTo>
                  <a:lnTo>
                    <a:pt x="6868" y="11441"/>
                  </a:lnTo>
                  <a:lnTo>
                    <a:pt x="6906" y="11272"/>
                  </a:lnTo>
                  <a:lnTo>
                    <a:pt x="6925" y="11102"/>
                  </a:lnTo>
                  <a:lnTo>
                    <a:pt x="6925" y="10933"/>
                  </a:lnTo>
                  <a:lnTo>
                    <a:pt x="6925" y="10764"/>
                  </a:lnTo>
                  <a:lnTo>
                    <a:pt x="6887" y="10594"/>
                  </a:lnTo>
                  <a:lnTo>
                    <a:pt x="6849" y="10425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2"/>
            <p:cNvSpPr/>
            <p:nvPr/>
          </p:nvSpPr>
          <p:spPr>
            <a:xfrm>
              <a:off x="3127700" y="416232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extrusionOk="0">
                  <a:moveTo>
                    <a:pt x="678" y="0"/>
                  </a:moveTo>
                  <a:lnTo>
                    <a:pt x="546" y="38"/>
                  </a:lnTo>
                  <a:lnTo>
                    <a:pt x="395" y="94"/>
                  </a:lnTo>
                  <a:lnTo>
                    <a:pt x="264" y="169"/>
                  </a:lnTo>
                  <a:lnTo>
                    <a:pt x="170" y="282"/>
                  </a:lnTo>
                  <a:lnTo>
                    <a:pt x="94" y="395"/>
                  </a:lnTo>
                  <a:lnTo>
                    <a:pt x="38" y="527"/>
                  </a:lnTo>
                  <a:lnTo>
                    <a:pt x="0" y="659"/>
                  </a:lnTo>
                  <a:lnTo>
                    <a:pt x="0" y="809"/>
                  </a:lnTo>
                  <a:lnTo>
                    <a:pt x="19" y="960"/>
                  </a:lnTo>
                  <a:lnTo>
                    <a:pt x="76" y="1091"/>
                  </a:lnTo>
                  <a:lnTo>
                    <a:pt x="170" y="1223"/>
                  </a:lnTo>
                  <a:lnTo>
                    <a:pt x="264" y="1317"/>
                  </a:lnTo>
                  <a:lnTo>
                    <a:pt x="395" y="1411"/>
                  </a:lnTo>
                  <a:lnTo>
                    <a:pt x="527" y="1468"/>
                  </a:lnTo>
                  <a:lnTo>
                    <a:pt x="659" y="1487"/>
                  </a:lnTo>
                  <a:lnTo>
                    <a:pt x="809" y="1487"/>
                  </a:lnTo>
                  <a:lnTo>
                    <a:pt x="941" y="1468"/>
                  </a:lnTo>
                  <a:lnTo>
                    <a:pt x="1092" y="1411"/>
                  </a:lnTo>
                  <a:lnTo>
                    <a:pt x="1223" y="1336"/>
                  </a:lnTo>
                  <a:lnTo>
                    <a:pt x="1317" y="1223"/>
                  </a:lnTo>
                  <a:lnTo>
                    <a:pt x="1393" y="1110"/>
                  </a:lnTo>
                  <a:lnTo>
                    <a:pt x="1449" y="979"/>
                  </a:lnTo>
                  <a:lnTo>
                    <a:pt x="1487" y="828"/>
                  </a:lnTo>
                  <a:lnTo>
                    <a:pt x="1487" y="696"/>
                  </a:lnTo>
                  <a:lnTo>
                    <a:pt x="1468" y="546"/>
                  </a:lnTo>
                  <a:lnTo>
                    <a:pt x="1412" y="395"/>
                  </a:lnTo>
                  <a:lnTo>
                    <a:pt x="1317" y="282"/>
                  </a:lnTo>
                  <a:lnTo>
                    <a:pt x="1223" y="169"/>
                  </a:lnTo>
                  <a:lnTo>
                    <a:pt x="1092" y="94"/>
                  </a:lnTo>
                  <a:lnTo>
                    <a:pt x="960" y="3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2"/>
            <p:cNvSpPr/>
            <p:nvPr/>
          </p:nvSpPr>
          <p:spPr>
            <a:xfrm>
              <a:off x="3074550" y="4040950"/>
              <a:ext cx="37175" cy="37650"/>
            </a:xfrm>
            <a:custGeom>
              <a:avLst/>
              <a:gdLst/>
              <a:ahLst/>
              <a:cxnLst/>
              <a:rect l="l" t="t" r="r" b="b"/>
              <a:pathLst>
                <a:path w="1487" h="1506" extrusionOk="0">
                  <a:moveTo>
                    <a:pt x="678" y="1"/>
                  </a:moveTo>
                  <a:lnTo>
                    <a:pt x="527" y="38"/>
                  </a:lnTo>
                  <a:lnTo>
                    <a:pt x="395" y="95"/>
                  </a:lnTo>
                  <a:lnTo>
                    <a:pt x="264" y="170"/>
                  </a:lnTo>
                  <a:lnTo>
                    <a:pt x="170" y="283"/>
                  </a:lnTo>
                  <a:lnTo>
                    <a:pt x="75" y="396"/>
                  </a:lnTo>
                  <a:lnTo>
                    <a:pt x="19" y="528"/>
                  </a:lnTo>
                  <a:lnTo>
                    <a:pt x="0" y="678"/>
                  </a:lnTo>
                  <a:lnTo>
                    <a:pt x="0" y="810"/>
                  </a:lnTo>
                  <a:lnTo>
                    <a:pt x="19" y="960"/>
                  </a:lnTo>
                  <a:lnTo>
                    <a:pt x="75" y="1092"/>
                  </a:lnTo>
                  <a:lnTo>
                    <a:pt x="170" y="1224"/>
                  </a:lnTo>
                  <a:lnTo>
                    <a:pt x="264" y="1337"/>
                  </a:lnTo>
                  <a:lnTo>
                    <a:pt x="377" y="1412"/>
                  </a:lnTo>
                  <a:lnTo>
                    <a:pt x="508" y="1468"/>
                  </a:lnTo>
                  <a:lnTo>
                    <a:pt x="659" y="1487"/>
                  </a:lnTo>
                  <a:lnTo>
                    <a:pt x="809" y="1506"/>
                  </a:lnTo>
                  <a:lnTo>
                    <a:pt x="941" y="1468"/>
                  </a:lnTo>
                  <a:lnTo>
                    <a:pt x="1091" y="1412"/>
                  </a:lnTo>
                  <a:lnTo>
                    <a:pt x="1204" y="1337"/>
                  </a:lnTo>
                  <a:lnTo>
                    <a:pt x="1317" y="1224"/>
                  </a:lnTo>
                  <a:lnTo>
                    <a:pt x="1393" y="1111"/>
                  </a:lnTo>
                  <a:lnTo>
                    <a:pt x="1449" y="979"/>
                  </a:lnTo>
                  <a:lnTo>
                    <a:pt x="1487" y="829"/>
                  </a:lnTo>
                  <a:lnTo>
                    <a:pt x="1487" y="697"/>
                  </a:lnTo>
                  <a:lnTo>
                    <a:pt x="1449" y="546"/>
                  </a:lnTo>
                  <a:lnTo>
                    <a:pt x="1393" y="415"/>
                  </a:lnTo>
                  <a:lnTo>
                    <a:pt x="1317" y="283"/>
                  </a:lnTo>
                  <a:lnTo>
                    <a:pt x="1223" y="170"/>
                  </a:lnTo>
                  <a:lnTo>
                    <a:pt x="1091" y="95"/>
                  </a:lnTo>
                  <a:lnTo>
                    <a:pt x="960" y="38"/>
                  </a:lnTo>
                  <a:lnTo>
                    <a:pt x="828" y="19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2"/>
            <p:cNvSpPr/>
            <p:nvPr/>
          </p:nvSpPr>
          <p:spPr>
            <a:xfrm>
              <a:off x="3179900" y="4236175"/>
              <a:ext cx="23075" cy="23075"/>
            </a:xfrm>
            <a:custGeom>
              <a:avLst/>
              <a:gdLst/>
              <a:ahLst/>
              <a:cxnLst/>
              <a:rect l="l" t="t" r="r" b="b"/>
              <a:pathLst>
                <a:path w="923" h="923" extrusionOk="0">
                  <a:moveTo>
                    <a:pt x="434" y="0"/>
                  </a:moveTo>
                  <a:lnTo>
                    <a:pt x="340" y="19"/>
                  </a:lnTo>
                  <a:lnTo>
                    <a:pt x="245" y="57"/>
                  </a:lnTo>
                  <a:lnTo>
                    <a:pt x="170" y="94"/>
                  </a:lnTo>
                  <a:lnTo>
                    <a:pt x="114" y="170"/>
                  </a:lnTo>
                  <a:lnTo>
                    <a:pt x="57" y="245"/>
                  </a:lnTo>
                  <a:lnTo>
                    <a:pt x="20" y="320"/>
                  </a:lnTo>
                  <a:lnTo>
                    <a:pt x="1" y="414"/>
                  </a:lnTo>
                  <a:lnTo>
                    <a:pt x="1" y="489"/>
                  </a:lnTo>
                  <a:lnTo>
                    <a:pt x="20" y="583"/>
                  </a:lnTo>
                  <a:lnTo>
                    <a:pt x="57" y="678"/>
                  </a:lnTo>
                  <a:lnTo>
                    <a:pt x="114" y="753"/>
                  </a:lnTo>
                  <a:lnTo>
                    <a:pt x="170" y="828"/>
                  </a:lnTo>
                  <a:lnTo>
                    <a:pt x="245" y="866"/>
                  </a:lnTo>
                  <a:lnTo>
                    <a:pt x="321" y="903"/>
                  </a:lnTo>
                  <a:lnTo>
                    <a:pt x="415" y="922"/>
                  </a:lnTo>
                  <a:lnTo>
                    <a:pt x="509" y="922"/>
                  </a:lnTo>
                  <a:lnTo>
                    <a:pt x="603" y="903"/>
                  </a:lnTo>
                  <a:lnTo>
                    <a:pt x="678" y="866"/>
                  </a:lnTo>
                  <a:lnTo>
                    <a:pt x="754" y="828"/>
                  </a:lnTo>
                  <a:lnTo>
                    <a:pt x="829" y="753"/>
                  </a:lnTo>
                  <a:lnTo>
                    <a:pt x="866" y="678"/>
                  </a:lnTo>
                  <a:lnTo>
                    <a:pt x="904" y="602"/>
                  </a:lnTo>
                  <a:lnTo>
                    <a:pt x="923" y="508"/>
                  </a:lnTo>
                  <a:lnTo>
                    <a:pt x="923" y="414"/>
                  </a:lnTo>
                  <a:lnTo>
                    <a:pt x="904" y="339"/>
                  </a:lnTo>
                  <a:lnTo>
                    <a:pt x="885" y="245"/>
                  </a:lnTo>
                  <a:lnTo>
                    <a:pt x="829" y="170"/>
                  </a:lnTo>
                  <a:lnTo>
                    <a:pt x="754" y="94"/>
                  </a:lnTo>
                  <a:lnTo>
                    <a:pt x="678" y="57"/>
                  </a:lnTo>
                  <a:lnTo>
                    <a:pt x="603" y="1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2"/>
            <p:cNvSpPr/>
            <p:nvPr/>
          </p:nvSpPr>
          <p:spPr>
            <a:xfrm>
              <a:off x="3138975" y="4106800"/>
              <a:ext cx="23075" cy="23075"/>
            </a:xfrm>
            <a:custGeom>
              <a:avLst/>
              <a:gdLst/>
              <a:ahLst/>
              <a:cxnLst/>
              <a:rect l="l" t="t" r="r" b="b"/>
              <a:pathLst>
                <a:path w="923" h="923" extrusionOk="0">
                  <a:moveTo>
                    <a:pt x="415" y="1"/>
                  </a:moveTo>
                  <a:lnTo>
                    <a:pt x="340" y="20"/>
                  </a:lnTo>
                  <a:lnTo>
                    <a:pt x="246" y="57"/>
                  </a:lnTo>
                  <a:lnTo>
                    <a:pt x="170" y="114"/>
                  </a:lnTo>
                  <a:lnTo>
                    <a:pt x="95" y="170"/>
                  </a:lnTo>
                  <a:lnTo>
                    <a:pt x="57" y="245"/>
                  </a:lnTo>
                  <a:lnTo>
                    <a:pt x="20" y="321"/>
                  </a:lnTo>
                  <a:lnTo>
                    <a:pt x="1" y="415"/>
                  </a:lnTo>
                  <a:lnTo>
                    <a:pt x="1" y="509"/>
                  </a:lnTo>
                  <a:lnTo>
                    <a:pt x="20" y="603"/>
                  </a:lnTo>
                  <a:lnTo>
                    <a:pt x="57" y="678"/>
                  </a:lnTo>
                  <a:lnTo>
                    <a:pt x="95" y="753"/>
                  </a:lnTo>
                  <a:lnTo>
                    <a:pt x="170" y="829"/>
                  </a:lnTo>
                  <a:lnTo>
                    <a:pt x="246" y="866"/>
                  </a:lnTo>
                  <a:lnTo>
                    <a:pt x="321" y="904"/>
                  </a:lnTo>
                  <a:lnTo>
                    <a:pt x="415" y="923"/>
                  </a:lnTo>
                  <a:lnTo>
                    <a:pt x="509" y="923"/>
                  </a:lnTo>
                  <a:lnTo>
                    <a:pt x="584" y="904"/>
                  </a:lnTo>
                  <a:lnTo>
                    <a:pt x="678" y="885"/>
                  </a:lnTo>
                  <a:lnTo>
                    <a:pt x="754" y="829"/>
                  </a:lnTo>
                  <a:lnTo>
                    <a:pt x="829" y="753"/>
                  </a:lnTo>
                  <a:lnTo>
                    <a:pt x="866" y="678"/>
                  </a:lnTo>
                  <a:lnTo>
                    <a:pt x="904" y="603"/>
                  </a:lnTo>
                  <a:lnTo>
                    <a:pt x="923" y="509"/>
                  </a:lnTo>
                  <a:lnTo>
                    <a:pt x="923" y="434"/>
                  </a:lnTo>
                  <a:lnTo>
                    <a:pt x="904" y="340"/>
                  </a:lnTo>
                  <a:lnTo>
                    <a:pt x="866" y="245"/>
                  </a:lnTo>
                  <a:lnTo>
                    <a:pt x="829" y="170"/>
                  </a:lnTo>
                  <a:lnTo>
                    <a:pt x="754" y="114"/>
                  </a:lnTo>
                  <a:lnTo>
                    <a:pt x="678" y="57"/>
                  </a:lnTo>
                  <a:lnTo>
                    <a:pt x="603" y="20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2"/>
            <p:cNvSpPr/>
            <p:nvPr/>
          </p:nvSpPr>
          <p:spPr>
            <a:xfrm>
              <a:off x="3053375" y="3989200"/>
              <a:ext cx="82350" cy="28725"/>
            </a:xfrm>
            <a:custGeom>
              <a:avLst/>
              <a:gdLst/>
              <a:ahLst/>
              <a:cxnLst/>
              <a:rect l="l" t="t" r="r" b="b"/>
              <a:pathLst>
                <a:path w="3294" h="1149" extrusionOk="0">
                  <a:moveTo>
                    <a:pt x="2842" y="1"/>
                  </a:moveTo>
                  <a:lnTo>
                    <a:pt x="2390" y="39"/>
                  </a:lnTo>
                  <a:lnTo>
                    <a:pt x="1957" y="114"/>
                  </a:lnTo>
                  <a:lnTo>
                    <a:pt x="1543" y="227"/>
                  </a:lnTo>
                  <a:lnTo>
                    <a:pt x="1148" y="396"/>
                  </a:lnTo>
                  <a:lnTo>
                    <a:pt x="753" y="584"/>
                  </a:lnTo>
                  <a:lnTo>
                    <a:pt x="377" y="829"/>
                  </a:lnTo>
                  <a:lnTo>
                    <a:pt x="0" y="1111"/>
                  </a:lnTo>
                  <a:lnTo>
                    <a:pt x="151" y="1130"/>
                  </a:lnTo>
                  <a:lnTo>
                    <a:pt x="320" y="1149"/>
                  </a:lnTo>
                  <a:lnTo>
                    <a:pt x="810" y="1149"/>
                  </a:lnTo>
                  <a:lnTo>
                    <a:pt x="1111" y="1111"/>
                  </a:lnTo>
                  <a:lnTo>
                    <a:pt x="1430" y="1055"/>
                  </a:lnTo>
                  <a:lnTo>
                    <a:pt x="1788" y="961"/>
                  </a:lnTo>
                  <a:lnTo>
                    <a:pt x="2127" y="810"/>
                  </a:lnTo>
                  <a:lnTo>
                    <a:pt x="2428" y="659"/>
                  </a:lnTo>
                  <a:lnTo>
                    <a:pt x="2691" y="509"/>
                  </a:lnTo>
                  <a:lnTo>
                    <a:pt x="2898" y="358"/>
                  </a:lnTo>
                  <a:lnTo>
                    <a:pt x="3067" y="208"/>
                  </a:lnTo>
                  <a:lnTo>
                    <a:pt x="3199" y="95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2"/>
            <p:cNvSpPr/>
            <p:nvPr/>
          </p:nvSpPr>
          <p:spPr>
            <a:xfrm>
              <a:off x="2967775" y="3784600"/>
              <a:ext cx="120900" cy="44700"/>
            </a:xfrm>
            <a:custGeom>
              <a:avLst/>
              <a:gdLst/>
              <a:ahLst/>
              <a:cxnLst/>
              <a:rect l="l" t="t" r="r" b="b"/>
              <a:pathLst>
                <a:path w="4836" h="1788" extrusionOk="0">
                  <a:moveTo>
                    <a:pt x="4403" y="0"/>
                  </a:moveTo>
                  <a:lnTo>
                    <a:pt x="4177" y="38"/>
                  </a:lnTo>
                  <a:lnTo>
                    <a:pt x="3650" y="132"/>
                  </a:lnTo>
                  <a:lnTo>
                    <a:pt x="3011" y="301"/>
                  </a:lnTo>
                  <a:lnTo>
                    <a:pt x="2296" y="527"/>
                  </a:lnTo>
                  <a:lnTo>
                    <a:pt x="1806" y="696"/>
                  </a:lnTo>
                  <a:lnTo>
                    <a:pt x="1355" y="884"/>
                  </a:lnTo>
                  <a:lnTo>
                    <a:pt x="960" y="1054"/>
                  </a:lnTo>
                  <a:lnTo>
                    <a:pt x="621" y="1204"/>
                  </a:lnTo>
                  <a:lnTo>
                    <a:pt x="339" y="1374"/>
                  </a:lnTo>
                  <a:lnTo>
                    <a:pt x="132" y="1505"/>
                  </a:lnTo>
                  <a:lnTo>
                    <a:pt x="75" y="1562"/>
                  </a:lnTo>
                  <a:lnTo>
                    <a:pt x="19" y="1618"/>
                  </a:lnTo>
                  <a:lnTo>
                    <a:pt x="0" y="1656"/>
                  </a:lnTo>
                  <a:lnTo>
                    <a:pt x="0" y="1712"/>
                  </a:lnTo>
                  <a:lnTo>
                    <a:pt x="19" y="1731"/>
                  </a:lnTo>
                  <a:lnTo>
                    <a:pt x="75" y="1769"/>
                  </a:lnTo>
                  <a:lnTo>
                    <a:pt x="151" y="1769"/>
                  </a:lnTo>
                  <a:lnTo>
                    <a:pt x="245" y="1788"/>
                  </a:lnTo>
                  <a:lnTo>
                    <a:pt x="433" y="1769"/>
                  </a:lnTo>
                  <a:lnTo>
                    <a:pt x="640" y="1750"/>
                  </a:lnTo>
                  <a:lnTo>
                    <a:pt x="1185" y="1637"/>
                  </a:lnTo>
                  <a:lnTo>
                    <a:pt x="1825" y="1468"/>
                  </a:lnTo>
                  <a:lnTo>
                    <a:pt x="2540" y="1242"/>
                  </a:lnTo>
                  <a:lnTo>
                    <a:pt x="3011" y="1073"/>
                  </a:lnTo>
                  <a:lnTo>
                    <a:pt x="3462" y="903"/>
                  </a:lnTo>
                  <a:lnTo>
                    <a:pt x="3857" y="734"/>
                  </a:lnTo>
                  <a:lnTo>
                    <a:pt x="4215" y="565"/>
                  </a:lnTo>
                  <a:lnTo>
                    <a:pt x="4478" y="414"/>
                  </a:lnTo>
                  <a:lnTo>
                    <a:pt x="4685" y="282"/>
                  </a:lnTo>
                  <a:lnTo>
                    <a:pt x="4760" y="226"/>
                  </a:lnTo>
                  <a:lnTo>
                    <a:pt x="4798" y="169"/>
                  </a:lnTo>
                  <a:lnTo>
                    <a:pt x="4836" y="113"/>
                  </a:lnTo>
                  <a:lnTo>
                    <a:pt x="4836" y="75"/>
                  </a:lnTo>
                  <a:lnTo>
                    <a:pt x="4798" y="38"/>
                  </a:lnTo>
                  <a:lnTo>
                    <a:pt x="4742" y="1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2"/>
            <p:cNvSpPr/>
            <p:nvPr/>
          </p:nvSpPr>
          <p:spPr>
            <a:xfrm>
              <a:off x="2967775" y="3784600"/>
              <a:ext cx="120900" cy="44700"/>
            </a:xfrm>
            <a:custGeom>
              <a:avLst/>
              <a:gdLst/>
              <a:ahLst/>
              <a:cxnLst/>
              <a:rect l="l" t="t" r="r" b="b"/>
              <a:pathLst>
                <a:path w="4836" h="1788" fill="none" extrusionOk="0">
                  <a:moveTo>
                    <a:pt x="4572" y="0"/>
                  </a:moveTo>
                  <a:lnTo>
                    <a:pt x="4572" y="0"/>
                  </a:lnTo>
                  <a:lnTo>
                    <a:pt x="4403" y="0"/>
                  </a:lnTo>
                  <a:lnTo>
                    <a:pt x="4177" y="38"/>
                  </a:lnTo>
                  <a:lnTo>
                    <a:pt x="3650" y="132"/>
                  </a:lnTo>
                  <a:lnTo>
                    <a:pt x="3011" y="301"/>
                  </a:lnTo>
                  <a:lnTo>
                    <a:pt x="2296" y="527"/>
                  </a:lnTo>
                  <a:lnTo>
                    <a:pt x="2296" y="527"/>
                  </a:lnTo>
                  <a:lnTo>
                    <a:pt x="1806" y="696"/>
                  </a:lnTo>
                  <a:lnTo>
                    <a:pt x="1355" y="884"/>
                  </a:lnTo>
                  <a:lnTo>
                    <a:pt x="960" y="1054"/>
                  </a:lnTo>
                  <a:lnTo>
                    <a:pt x="621" y="1204"/>
                  </a:lnTo>
                  <a:lnTo>
                    <a:pt x="339" y="1374"/>
                  </a:lnTo>
                  <a:lnTo>
                    <a:pt x="132" y="1505"/>
                  </a:lnTo>
                  <a:lnTo>
                    <a:pt x="75" y="1562"/>
                  </a:lnTo>
                  <a:lnTo>
                    <a:pt x="19" y="1618"/>
                  </a:lnTo>
                  <a:lnTo>
                    <a:pt x="0" y="1656"/>
                  </a:lnTo>
                  <a:lnTo>
                    <a:pt x="0" y="1712"/>
                  </a:lnTo>
                  <a:lnTo>
                    <a:pt x="0" y="1712"/>
                  </a:lnTo>
                  <a:lnTo>
                    <a:pt x="19" y="1731"/>
                  </a:lnTo>
                  <a:lnTo>
                    <a:pt x="75" y="1769"/>
                  </a:lnTo>
                  <a:lnTo>
                    <a:pt x="151" y="1769"/>
                  </a:lnTo>
                  <a:lnTo>
                    <a:pt x="245" y="1788"/>
                  </a:lnTo>
                  <a:lnTo>
                    <a:pt x="245" y="1788"/>
                  </a:lnTo>
                  <a:lnTo>
                    <a:pt x="433" y="1769"/>
                  </a:lnTo>
                  <a:lnTo>
                    <a:pt x="640" y="1750"/>
                  </a:lnTo>
                  <a:lnTo>
                    <a:pt x="1185" y="1637"/>
                  </a:lnTo>
                  <a:lnTo>
                    <a:pt x="1825" y="1468"/>
                  </a:lnTo>
                  <a:lnTo>
                    <a:pt x="2540" y="1242"/>
                  </a:lnTo>
                  <a:lnTo>
                    <a:pt x="2540" y="1242"/>
                  </a:lnTo>
                  <a:lnTo>
                    <a:pt x="3011" y="1073"/>
                  </a:lnTo>
                  <a:lnTo>
                    <a:pt x="3462" y="903"/>
                  </a:lnTo>
                  <a:lnTo>
                    <a:pt x="3857" y="734"/>
                  </a:lnTo>
                  <a:lnTo>
                    <a:pt x="4215" y="565"/>
                  </a:lnTo>
                  <a:lnTo>
                    <a:pt x="4478" y="414"/>
                  </a:lnTo>
                  <a:lnTo>
                    <a:pt x="4685" y="282"/>
                  </a:lnTo>
                  <a:lnTo>
                    <a:pt x="4760" y="226"/>
                  </a:lnTo>
                  <a:lnTo>
                    <a:pt x="4798" y="169"/>
                  </a:lnTo>
                  <a:lnTo>
                    <a:pt x="4836" y="113"/>
                  </a:lnTo>
                  <a:lnTo>
                    <a:pt x="4836" y="75"/>
                  </a:lnTo>
                  <a:lnTo>
                    <a:pt x="4836" y="75"/>
                  </a:lnTo>
                  <a:lnTo>
                    <a:pt x="4798" y="38"/>
                  </a:lnTo>
                  <a:lnTo>
                    <a:pt x="4742" y="19"/>
                  </a:lnTo>
                  <a:lnTo>
                    <a:pt x="4666" y="0"/>
                  </a:lnTo>
                  <a:lnTo>
                    <a:pt x="45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2"/>
            <p:cNvSpPr/>
            <p:nvPr/>
          </p:nvSpPr>
          <p:spPr>
            <a:xfrm>
              <a:off x="2893925" y="3670750"/>
              <a:ext cx="103500" cy="103525"/>
            </a:xfrm>
            <a:custGeom>
              <a:avLst/>
              <a:gdLst/>
              <a:ahLst/>
              <a:cxnLst/>
              <a:rect l="l" t="t" r="r" b="b"/>
              <a:pathLst>
                <a:path w="4140" h="4141" extrusionOk="0">
                  <a:moveTo>
                    <a:pt x="2070" y="1"/>
                  </a:moveTo>
                  <a:lnTo>
                    <a:pt x="1900" y="20"/>
                  </a:lnTo>
                  <a:lnTo>
                    <a:pt x="1731" y="38"/>
                  </a:lnTo>
                  <a:lnTo>
                    <a:pt x="1562" y="57"/>
                  </a:lnTo>
                  <a:lnTo>
                    <a:pt x="1392" y="114"/>
                  </a:lnTo>
                  <a:lnTo>
                    <a:pt x="1204" y="189"/>
                  </a:lnTo>
                  <a:lnTo>
                    <a:pt x="1016" y="283"/>
                  </a:lnTo>
                  <a:lnTo>
                    <a:pt x="847" y="396"/>
                  </a:lnTo>
                  <a:lnTo>
                    <a:pt x="696" y="528"/>
                  </a:lnTo>
                  <a:lnTo>
                    <a:pt x="546" y="659"/>
                  </a:lnTo>
                  <a:lnTo>
                    <a:pt x="414" y="829"/>
                  </a:lnTo>
                  <a:lnTo>
                    <a:pt x="301" y="979"/>
                  </a:lnTo>
                  <a:lnTo>
                    <a:pt x="207" y="1149"/>
                  </a:lnTo>
                  <a:lnTo>
                    <a:pt x="132" y="1337"/>
                  </a:lnTo>
                  <a:lnTo>
                    <a:pt x="75" y="1525"/>
                  </a:lnTo>
                  <a:lnTo>
                    <a:pt x="19" y="1732"/>
                  </a:lnTo>
                  <a:lnTo>
                    <a:pt x="0" y="1920"/>
                  </a:lnTo>
                  <a:lnTo>
                    <a:pt x="0" y="2127"/>
                  </a:lnTo>
                  <a:lnTo>
                    <a:pt x="19" y="2334"/>
                  </a:lnTo>
                  <a:lnTo>
                    <a:pt x="56" y="2541"/>
                  </a:lnTo>
                  <a:lnTo>
                    <a:pt x="113" y="2729"/>
                  </a:lnTo>
                  <a:lnTo>
                    <a:pt x="169" y="2898"/>
                  </a:lnTo>
                  <a:lnTo>
                    <a:pt x="245" y="3049"/>
                  </a:lnTo>
                  <a:lnTo>
                    <a:pt x="320" y="3181"/>
                  </a:lnTo>
                  <a:lnTo>
                    <a:pt x="414" y="3312"/>
                  </a:lnTo>
                  <a:lnTo>
                    <a:pt x="508" y="3444"/>
                  </a:lnTo>
                  <a:lnTo>
                    <a:pt x="621" y="3557"/>
                  </a:lnTo>
                  <a:lnTo>
                    <a:pt x="753" y="3670"/>
                  </a:lnTo>
                  <a:lnTo>
                    <a:pt x="866" y="3764"/>
                  </a:lnTo>
                  <a:lnTo>
                    <a:pt x="997" y="3839"/>
                  </a:lnTo>
                  <a:lnTo>
                    <a:pt x="1148" y="3914"/>
                  </a:lnTo>
                  <a:lnTo>
                    <a:pt x="1279" y="3990"/>
                  </a:lnTo>
                  <a:lnTo>
                    <a:pt x="1430" y="4046"/>
                  </a:lnTo>
                  <a:lnTo>
                    <a:pt x="1581" y="4084"/>
                  </a:lnTo>
                  <a:lnTo>
                    <a:pt x="1750" y="4121"/>
                  </a:lnTo>
                  <a:lnTo>
                    <a:pt x="1900" y="4140"/>
                  </a:lnTo>
                  <a:lnTo>
                    <a:pt x="2220" y="4140"/>
                  </a:lnTo>
                  <a:lnTo>
                    <a:pt x="2390" y="4103"/>
                  </a:lnTo>
                  <a:lnTo>
                    <a:pt x="2559" y="4084"/>
                  </a:lnTo>
                  <a:lnTo>
                    <a:pt x="2728" y="4027"/>
                  </a:lnTo>
                  <a:lnTo>
                    <a:pt x="2916" y="3952"/>
                  </a:lnTo>
                  <a:lnTo>
                    <a:pt x="3105" y="3858"/>
                  </a:lnTo>
                  <a:lnTo>
                    <a:pt x="3274" y="3745"/>
                  </a:lnTo>
                  <a:lnTo>
                    <a:pt x="3443" y="3613"/>
                  </a:lnTo>
                  <a:lnTo>
                    <a:pt x="3575" y="3482"/>
                  </a:lnTo>
                  <a:lnTo>
                    <a:pt x="3707" y="3331"/>
                  </a:lnTo>
                  <a:lnTo>
                    <a:pt x="3820" y="3162"/>
                  </a:lnTo>
                  <a:lnTo>
                    <a:pt x="3914" y="2992"/>
                  </a:lnTo>
                  <a:lnTo>
                    <a:pt x="3989" y="2804"/>
                  </a:lnTo>
                  <a:lnTo>
                    <a:pt x="4064" y="2616"/>
                  </a:lnTo>
                  <a:lnTo>
                    <a:pt x="4102" y="2428"/>
                  </a:lnTo>
                  <a:lnTo>
                    <a:pt x="4121" y="2221"/>
                  </a:lnTo>
                  <a:lnTo>
                    <a:pt x="4139" y="2014"/>
                  </a:lnTo>
                  <a:lnTo>
                    <a:pt x="4121" y="1807"/>
                  </a:lnTo>
                  <a:lnTo>
                    <a:pt x="4083" y="1619"/>
                  </a:lnTo>
                  <a:lnTo>
                    <a:pt x="4027" y="1412"/>
                  </a:lnTo>
                  <a:lnTo>
                    <a:pt x="3951" y="1243"/>
                  </a:lnTo>
                  <a:lnTo>
                    <a:pt x="3895" y="1092"/>
                  </a:lnTo>
                  <a:lnTo>
                    <a:pt x="3801" y="960"/>
                  </a:lnTo>
                  <a:lnTo>
                    <a:pt x="3707" y="829"/>
                  </a:lnTo>
                  <a:lnTo>
                    <a:pt x="3613" y="697"/>
                  </a:lnTo>
                  <a:lnTo>
                    <a:pt x="3500" y="584"/>
                  </a:lnTo>
                  <a:lnTo>
                    <a:pt x="3387" y="471"/>
                  </a:lnTo>
                  <a:lnTo>
                    <a:pt x="3255" y="377"/>
                  </a:lnTo>
                  <a:lnTo>
                    <a:pt x="3123" y="302"/>
                  </a:lnTo>
                  <a:lnTo>
                    <a:pt x="2992" y="227"/>
                  </a:lnTo>
                  <a:lnTo>
                    <a:pt x="2841" y="151"/>
                  </a:lnTo>
                  <a:lnTo>
                    <a:pt x="2691" y="95"/>
                  </a:lnTo>
                  <a:lnTo>
                    <a:pt x="2540" y="57"/>
                  </a:lnTo>
                  <a:lnTo>
                    <a:pt x="2390" y="38"/>
                  </a:lnTo>
                  <a:lnTo>
                    <a:pt x="2220" y="20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2"/>
            <p:cNvSpPr/>
            <p:nvPr/>
          </p:nvSpPr>
          <p:spPr>
            <a:xfrm>
              <a:off x="2893925" y="3670750"/>
              <a:ext cx="103500" cy="103525"/>
            </a:xfrm>
            <a:custGeom>
              <a:avLst/>
              <a:gdLst/>
              <a:ahLst/>
              <a:cxnLst/>
              <a:rect l="l" t="t" r="r" b="b"/>
              <a:pathLst>
                <a:path w="4140" h="4141" fill="none" extrusionOk="0">
                  <a:moveTo>
                    <a:pt x="2070" y="1"/>
                  </a:moveTo>
                  <a:lnTo>
                    <a:pt x="2070" y="1"/>
                  </a:lnTo>
                  <a:lnTo>
                    <a:pt x="1900" y="20"/>
                  </a:lnTo>
                  <a:lnTo>
                    <a:pt x="1731" y="38"/>
                  </a:lnTo>
                  <a:lnTo>
                    <a:pt x="1562" y="57"/>
                  </a:lnTo>
                  <a:lnTo>
                    <a:pt x="1392" y="114"/>
                  </a:lnTo>
                  <a:lnTo>
                    <a:pt x="1392" y="114"/>
                  </a:lnTo>
                  <a:lnTo>
                    <a:pt x="1204" y="189"/>
                  </a:lnTo>
                  <a:lnTo>
                    <a:pt x="1016" y="283"/>
                  </a:lnTo>
                  <a:lnTo>
                    <a:pt x="847" y="396"/>
                  </a:lnTo>
                  <a:lnTo>
                    <a:pt x="696" y="528"/>
                  </a:lnTo>
                  <a:lnTo>
                    <a:pt x="546" y="659"/>
                  </a:lnTo>
                  <a:lnTo>
                    <a:pt x="414" y="829"/>
                  </a:lnTo>
                  <a:lnTo>
                    <a:pt x="301" y="979"/>
                  </a:lnTo>
                  <a:lnTo>
                    <a:pt x="207" y="1149"/>
                  </a:lnTo>
                  <a:lnTo>
                    <a:pt x="132" y="1337"/>
                  </a:lnTo>
                  <a:lnTo>
                    <a:pt x="75" y="1525"/>
                  </a:lnTo>
                  <a:lnTo>
                    <a:pt x="19" y="1732"/>
                  </a:lnTo>
                  <a:lnTo>
                    <a:pt x="0" y="1920"/>
                  </a:lnTo>
                  <a:lnTo>
                    <a:pt x="0" y="2127"/>
                  </a:lnTo>
                  <a:lnTo>
                    <a:pt x="19" y="2334"/>
                  </a:lnTo>
                  <a:lnTo>
                    <a:pt x="56" y="2541"/>
                  </a:lnTo>
                  <a:lnTo>
                    <a:pt x="113" y="2729"/>
                  </a:lnTo>
                  <a:lnTo>
                    <a:pt x="113" y="2729"/>
                  </a:lnTo>
                  <a:lnTo>
                    <a:pt x="169" y="2898"/>
                  </a:lnTo>
                  <a:lnTo>
                    <a:pt x="245" y="3049"/>
                  </a:lnTo>
                  <a:lnTo>
                    <a:pt x="320" y="3181"/>
                  </a:lnTo>
                  <a:lnTo>
                    <a:pt x="414" y="3312"/>
                  </a:lnTo>
                  <a:lnTo>
                    <a:pt x="508" y="3444"/>
                  </a:lnTo>
                  <a:lnTo>
                    <a:pt x="621" y="3557"/>
                  </a:lnTo>
                  <a:lnTo>
                    <a:pt x="753" y="3670"/>
                  </a:lnTo>
                  <a:lnTo>
                    <a:pt x="866" y="3764"/>
                  </a:lnTo>
                  <a:lnTo>
                    <a:pt x="997" y="3839"/>
                  </a:lnTo>
                  <a:lnTo>
                    <a:pt x="1148" y="3914"/>
                  </a:lnTo>
                  <a:lnTo>
                    <a:pt x="1279" y="3990"/>
                  </a:lnTo>
                  <a:lnTo>
                    <a:pt x="1430" y="4046"/>
                  </a:lnTo>
                  <a:lnTo>
                    <a:pt x="1581" y="4084"/>
                  </a:lnTo>
                  <a:lnTo>
                    <a:pt x="1750" y="4121"/>
                  </a:lnTo>
                  <a:lnTo>
                    <a:pt x="1900" y="4140"/>
                  </a:lnTo>
                  <a:lnTo>
                    <a:pt x="2070" y="4140"/>
                  </a:lnTo>
                  <a:lnTo>
                    <a:pt x="2070" y="4140"/>
                  </a:lnTo>
                  <a:lnTo>
                    <a:pt x="2220" y="4140"/>
                  </a:lnTo>
                  <a:lnTo>
                    <a:pt x="2390" y="4103"/>
                  </a:lnTo>
                  <a:lnTo>
                    <a:pt x="2559" y="4084"/>
                  </a:lnTo>
                  <a:lnTo>
                    <a:pt x="2728" y="4027"/>
                  </a:lnTo>
                  <a:lnTo>
                    <a:pt x="2728" y="4027"/>
                  </a:lnTo>
                  <a:lnTo>
                    <a:pt x="2916" y="3952"/>
                  </a:lnTo>
                  <a:lnTo>
                    <a:pt x="3105" y="3858"/>
                  </a:lnTo>
                  <a:lnTo>
                    <a:pt x="3274" y="3745"/>
                  </a:lnTo>
                  <a:lnTo>
                    <a:pt x="3443" y="3613"/>
                  </a:lnTo>
                  <a:lnTo>
                    <a:pt x="3575" y="3482"/>
                  </a:lnTo>
                  <a:lnTo>
                    <a:pt x="3707" y="3331"/>
                  </a:lnTo>
                  <a:lnTo>
                    <a:pt x="3820" y="3162"/>
                  </a:lnTo>
                  <a:lnTo>
                    <a:pt x="3914" y="2992"/>
                  </a:lnTo>
                  <a:lnTo>
                    <a:pt x="3989" y="2804"/>
                  </a:lnTo>
                  <a:lnTo>
                    <a:pt x="4064" y="2616"/>
                  </a:lnTo>
                  <a:lnTo>
                    <a:pt x="4102" y="2428"/>
                  </a:lnTo>
                  <a:lnTo>
                    <a:pt x="4121" y="2221"/>
                  </a:lnTo>
                  <a:lnTo>
                    <a:pt x="4139" y="2014"/>
                  </a:lnTo>
                  <a:lnTo>
                    <a:pt x="4121" y="1807"/>
                  </a:lnTo>
                  <a:lnTo>
                    <a:pt x="4083" y="1619"/>
                  </a:lnTo>
                  <a:lnTo>
                    <a:pt x="4027" y="1412"/>
                  </a:lnTo>
                  <a:lnTo>
                    <a:pt x="4027" y="1412"/>
                  </a:lnTo>
                  <a:lnTo>
                    <a:pt x="3951" y="1243"/>
                  </a:lnTo>
                  <a:lnTo>
                    <a:pt x="3895" y="1092"/>
                  </a:lnTo>
                  <a:lnTo>
                    <a:pt x="3801" y="960"/>
                  </a:lnTo>
                  <a:lnTo>
                    <a:pt x="3707" y="829"/>
                  </a:lnTo>
                  <a:lnTo>
                    <a:pt x="3613" y="697"/>
                  </a:lnTo>
                  <a:lnTo>
                    <a:pt x="3500" y="584"/>
                  </a:lnTo>
                  <a:lnTo>
                    <a:pt x="3387" y="471"/>
                  </a:lnTo>
                  <a:lnTo>
                    <a:pt x="3255" y="377"/>
                  </a:lnTo>
                  <a:lnTo>
                    <a:pt x="3123" y="302"/>
                  </a:lnTo>
                  <a:lnTo>
                    <a:pt x="2992" y="227"/>
                  </a:lnTo>
                  <a:lnTo>
                    <a:pt x="2841" y="151"/>
                  </a:lnTo>
                  <a:lnTo>
                    <a:pt x="2691" y="95"/>
                  </a:lnTo>
                  <a:lnTo>
                    <a:pt x="2540" y="57"/>
                  </a:lnTo>
                  <a:lnTo>
                    <a:pt x="2390" y="38"/>
                  </a:lnTo>
                  <a:lnTo>
                    <a:pt x="2220" y="20"/>
                  </a:lnTo>
                  <a:lnTo>
                    <a:pt x="207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2"/>
            <p:cNvSpPr/>
            <p:nvPr/>
          </p:nvSpPr>
          <p:spPr>
            <a:xfrm>
              <a:off x="3034550" y="3684400"/>
              <a:ext cx="55075" cy="55525"/>
            </a:xfrm>
            <a:custGeom>
              <a:avLst/>
              <a:gdLst/>
              <a:ahLst/>
              <a:cxnLst/>
              <a:rect l="l" t="t" r="r" b="b"/>
              <a:pathLst>
                <a:path w="2203" h="2221" extrusionOk="0">
                  <a:moveTo>
                    <a:pt x="1111" y="0"/>
                  </a:moveTo>
                  <a:lnTo>
                    <a:pt x="923" y="19"/>
                  </a:lnTo>
                  <a:lnTo>
                    <a:pt x="753" y="57"/>
                  </a:lnTo>
                  <a:lnTo>
                    <a:pt x="641" y="94"/>
                  </a:lnTo>
                  <a:lnTo>
                    <a:pt x="547" y="151"/>
                  </a:lnTo>
                  <a:lnTo>
                    <a:pt x="377" y="283"/>
                  </a:lnTo>
                  <a:lnTo>
                    <a:pt x="227" y="433"/>
                  </a:lnTo>
                  <a:lnTo>
                    <a:pt x="114" y="621"/>
                  </a:lnTo>
                  <a:lnTo>
                    <a:pt x="38" y="809"/>
                  </a:lnTo>
                  <a:lnTo>
                    <a:pt x="1" y="1035"/>
                  </a:lnTo>
                  <a:lnTo>
                    <a:pt x="20" y="1242"/>
                  </a:lnTo>
                  <a:lnTo>
                    <a:pt x="38" y="1355"/>
                  </a:lnTo>
                  <a:lnTo>
                    <a:pt x="57" y="1468"/>
                  </a:lnTo>
                  <a:lnTo>
                    <a:pt x="133" y="1619"/>
                  </a:lnTo>
                  <a:lnTo>
                    <a:pt x="227" y="1769"/>
                  </a:lnTo>
                  <a:lnTo>
                    <a:pt x="340" y="1901"/>
                  </a:lnTo>
                  <a:lnTo>
                    <a:pt x="471" y="2014"/>
                  </a:lnTo>
                  <a:lnTo>
                    <a:pt x="622" y="2089"/>
                  </a:lnTo>
                  <a:lnTo>
                    <a:pt x="772" y="2164"/>
                  </a:lnTo>
                  <a:lnTo>
                    <a:pt x="942" y="2202"/>
                  </a:lnTo>
                  <a:lnTo>
                    <a:pt x="1111" y="2221"/>
                  </a:lnTo>
                  <a:lnTo>
                    <a:pt x="1280" y="2202"/>
                  </a:lnTo>
                  <a:lnTo>
                    <a:pt x="1468" y="2145"/>
                  </a:lnTo>
                  <a:lnTo>
                    <a:pt x="1563" y="2108"/>
                  </a:lnTo>
                  <a:lnTo>
                    <a:pt x="1675" y="2051"/>
                  </a:lnTo>
                  <a:lnTo>
                    <a:pt x="1845" y="1938"/>
                  </a:lnTo>
                  <a:lnTo>
                    <a:pt x="1995" y="1769"/>
                  </a:lnTo>
                  <a:lnTo>
                    <a:pt x="2108" y="1600"/>
                  </a:lnTo>
                  <a:lnTo>
                    <a:pt x="2183" y="1393"/>
                  </a:lnTo>
                  <a:lnTo>
                    <a:pt x="2202" y="1186"/>
                  </a:lnTo>
                  <a:lnTo>
                    <a:pt x="2202" y="960"/>
                  </a:lnTo>
                  <a:lnTo>
                    <a:pt x="2183" y="866"/>
                  </a:lnTo>
                  <a:lnTo>
                    <a:pt x="2146" y="753"/>
                  </a:lnTo>
                  <a:lnTo>
                    <a:pt x="2089" y="584"/>
                  </a:lnTo>
                  <a:lnTo>
                    <a:pt x="1995" y="433"/>
                  </a:lnTo>
                  <a:lnTo>
                    <a:pt x="1882" y="320"/>
                  </a:lnTo>
                  <a:lnTo>
                    <a:pt x="1751" y="207"/>
                  </a:lnTo>
                  <a:lnTo>
                    <a:pt x="1600" y="113"/>
                  </a:lnTo>
                  <a:lnTo>
                    <a:pt x="1450" y="57"/>
                  </a:lnTo>
                  <a:lnTo>
                    <a:pt x="1280" y="19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2"/>
            <p:cNvSpPr/>
            <p:nvPr/>
          </p:nvSpPr>
          <p:spPr>
            <a:xfrm>
              <a:off x="3034550" y="3684400"/>
              <a:ext cx="55075" cy="55525"/>
            </a:xfrm>
            <a:custGeom>
              <a:avLst/>
              <a:gdLst/>
              <a:ahLst/>
              <a:cxnLst/>
              <a:rect l="l" t="t" r="r" b="b"/>
              <a:pathLst>
                <a:path w="2203" h="2221" fill="none" extrusionOk="0">
                  <a:moveTo>
                    <a:pt x="1111" y="0"/>
                  </a:moveTo>
                  <a:lnTo>
                    <a:pt x="1111" y="0"/>
                  </a:lnTo>
                  <a:lnTo>
                    <a:pt x="923" y="19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641" y="94"/>
                  </a:lnTo>
                  <a:lnTo>
                    <a:pt x="547" y="151"/>
                  </a:lnTo>
                  <a:lnTo>
                    <a:pt x="377" y="283"/>
                  </a:lnTo>
                  <a:lnTo>
                    <a:pt x="227" y="433"/>
                  </a:lnTo>
                  <a:lnTo>
                    <a:pt x="114" y="621"/>
                  </a:lnTo>
                  <a:lnTo>
                    <a:pt x="38" y="809"/>
                  </a:lnTo>
                  <a:lnTo>
                    <a:pt x="1" y="1035"/>
                  </a:lnTo>
                  <a:lnTo>
                    <a:pt x="20" y="1242"/>
                  </a:lnTo>
                  <a:lnTo>
                    <a:pt x="38" y="1355"/>
                  </a:lnTo>
                  <a:lnTo>
                    <a:pt x="57" y="1468"/>
                  </a:lnTo>
                  <a:lnTo>
                    <a:pt x="57" y="1468"/>
                  </a:lnTo>
                  <a:lnTo>
                    <a:pt x="133" y="1619"/>
                  </a:lnTo>
                  <a:lnTo>
                    <a:pt x="227" y="1769"/>
                  </a:lnTo>
                  <a:lnTo>
                    <a:pt x="340" y="1901"/>
                  </a:lnTo>
                  <a:lnTo>
                    <a:pt x="471" y="2014"/>
                  </a:lnTo>
                  <a:lnTo>
                    <a:pt x="622" y="2089"/>
                  </a:lnTo>
                  <a:lnTo>
                    <a:pt x="772" y="2164"/>
                  </a:lnTo>
                  <a:lnTo>
                    <a:pt x="942" y="2202"/>
                  </a:lnTo>
                  <a:lnTo>
                    <a:pt x="1111" y="2221"/>
                  </a:lnTo>
                  <a:lnTo>
                    <a:pt x="1111" y="2221"/>
                  </a:lnTo>
                  <a:lnTo>
                    <a:pt x="1280" y="2202"/>
                  </a:lnTo>
                  <a:lnTo>
                    <a:pt x="1468" y="2145"/>
                  </a:lnTo>
                  <a:lnTo>
                    <a:pt x="1468" y="2145"/>
                  </a:lnTo>
                  <a:lnTo>
                    <a:pt x="1563" y="2108"/>
                  </a:lnTo>
                  <a:lnTo>
                    <a:pt x="1675" y="2051"/>
                  </a:lnTo>
                  <a:lnTo>
                    <a:pt x="1845" y="1938"/>
                  </a:lnTo>
                  <a:lnTo>
                    <a:pt x="1995" y="1769"/>
                  </a:lnTo>
                  <a:lnTo>
                    <a:pt x="2108" y="1600"/>
                  </a:lnTo>
                  <a:lnTo>
                    <a:pt x="2183" y="1393"/>
                  </a:lnTo>
                  <a:lnTo>
                    <a:pt x="2202" y="1186"/>
                  </a:lnTo>
                  <a:lnTo>
                    <a:pt x="2202" y="960"/>
                  </a:lnTo>
                  <a:lnTo>
                    <a:pt x="2183" y="866"/>
                  </a:lnTo>
                  <a:lnTo>
                    <a:pt x="2146" y="753"/>
                  </a:lnTo>
                  <a:lnTo>
                    <a:pt x="2146" y="753"/>
                  </a:lnTo>
                  <a:lnTo>
                    <a:pt x="2089" y="584"/>
                  </a:lnTo>
                  <a:lnTo>
                    <a:pt x="1995" y="433"/>
                  </a:lnTo>
                  <a:lnTo>
                    <a:pt x="1882" y="320"/>
                  </a:lnTo>
                  <a:lnTo>
                    <a:pt x="1751" y="207"/>
                  </a:lnTo>
                  <a:lnTo>
                    <a:pt x="1600" y="113"/>
                  </a:lnTo>
                  <a:lnTo>
                    <a:pt x="1450" y="57"/>
                  </a:lnTo>
                  <a:lnTo>
                    <a:pt x="1280" y="19"/>
                  </a:lnTo>
                  <a:lnTo>
                    <a:pt x="111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2"/>
            <p:cNvSpPr/>
            <p:nvPr/>
          </p:nvSpPr>
          <p:spPr>
            <a:xfrm>
              <a:off x="2952250" y="3549875"/>
              <a:ext cx="78575" cy="79050"/>
            </a:xfrm>
            <a:custGeom>
              <a:avLst/>
              <a:gdLst/>
              <a:ahLst/>
              <a:cxnLst/>
              <a:rect l="l" t="t" r="r" b="b"/>
              <a:pathLst>
                <a:path w="3143" h="3162" extrusionOk="0">
                  <a:moveTo>
                    <a:pt x="1562" y="0"/>
                  </a:moveTo>
                  <a:lnTo>
                    <a:pt x="1317" y="38"/>
                  </a:lnTo>
                  <a:lnTo>
                    <a:pt x="1054" y="94"/>
                  </a:lnTo>
                  <a:lnTo>
                    <a:pt x="903" y="151"/>
                  </a:lnTo>
                  <a:lnTo>
                    <a:pt x="772" y="226"/>
                  </a:lnTo>
                  <a:lnTo>
                    <a:pt x="640" y="301"/>
                  </a:lnTo>
                  <a:lnTo>
                    <a:pt x="527" y="414"/>
                  </a:lnTo>
                  <a:lnTo>
                    <a:pt x="414" y="508"/>
                  </a:lnTo>
                  <a:lnTo>
                    <a:pt x="320" y="621"/>
                  </a:lnTo>
                  <a:lnTo>
                    <a:pt x="226" y="753"/>
                  </a:lnTo>
                  <a:lnTo>
                    <a:pt x="151" y="884"/>
                  </a:lnTo>
                  <a:lnTo>
                    <a:pt x="94" y="1016"/>
                  </a:lnTo>
                  <a:lnTo>
                    <a:pt x="57" y="1167"/>
                  </a:lnTo>
                  <a:lnTo>
                    <a:pt x="19" y="1317"/>
                  </a:lnTo>
                  <a:lnTo>
                    <a:pt x="0" y="1468"/>
                  </a:lnTo>
                  <a:lnTo>
                    <a:pt x="0" y="1618"/>
                  </a:lnTo>
                  <a:lnTo>
                    <a:pt x="0" y="1769"/>
                  </a:lnTo>
                  <a:lnTo>
                    <a:pt x="38" y="1938"/>
                  </a:lnTo>
                  <a:lnTo>
                    <a:pt x="75" y="2089"/>
                  </a:lnTo>
                  <a:lnTo>
                    <a:pt x="169" y="2314"/>
                  </a:lnTo>
                  <a:lnTo>
                    <a:pt x="320" y="2521"/>
                  </a:lnTo>
                  <a:lnTo>
                    <a:pt x="471" y="2710"/>
                  </a:lnTo>
                  <a:lnTo>
                    <a:pt x="659" y="2860"/>
                  </a:lnTo>
                  <a:lnTo>
                    <a:pt x="866" y="2992"/>
                  </a:lnTo>
                  <a:lnTo>
                    <a:pt x="1091" y="3086"/>
                  </a:lnTo>
                  <a:lnTo>
                    <a:pt x="1317" y="3142"/>
                  </a:lnTo>
                  <a:lnTo>
                    <a:pt x="1562" y="3161"/>
                  </a:lnTo>
                  <a:lnTo>
                    <a:pt x="1825" y="3124"/>
                  </a:lnTo>
                  <a:lnTo>
                    <a:pt x="2070" y="3067"/>
                  </a:lnTo>
                  <a:lnTo>
                    <a:pt x="2220" y="3011"/>
                  </a:lnTo>
                  <a:lnTo>
                    <a:pt x="2352" y="2935"/>
                  </a:lnTo>
                  <a:lnTo>
                    <a:pt x="2484" y="2860"/>
                  </a:lnTo>
                  <a:lnTo>
                    <a:pt x="2616" y="2747"/>
                  </a:lnTo>
                  <a:lnTo>
                    <a:pt x="2710" y="2653"/>
                  </a:lnTo>
                  <a:lnTo>
                    <a:pt x="2822" y="2540"/>
                  </a:lnTo>
                  <a:lnTo>
                    <a:pt x="2898" y="2409"/>
                  </a:lnTo>
                  <a:lnTo>
                    <a:pt x="2973" y="2277"/>
                  </a:lnTo>
                  <a:lnTo>
                    <a:pt x="3029" y="2145"/>
                  </a:lnTo>
                  <a:lnTo>
                    <a:pt x="3086" y="1995"/>
                  </a:lnTo>
                  <a:lnTo>
                    <a:pt x="3124" y="1844"/>
                  </a:lnTo>
                  <a:lnTo>
                    <a:pt x="3124" y="1694"/>
                  </a:lnTo>
                  <a:lnTo>
                    <a:pt x="3142" y="1543"/>
                  </a:lnTo>
                  <a:lnTo>
                    <a:pt x="3124" y="1392"/>
                  </a:lnTo>
                  <a:lnTo>
                    <a:pt x="3105" y="1223"/>
                  </a:lnTo>
                  <a:lnTo>
                    <a:pt x="3048" y="1073"/>
                  </a:lnTo>
                  <a:lnTo>
                    <a:pt x="2954" y="847"/>
                  </a:lnTo>
                  <a:lnTo>
                    <a:pt x="2822" y="640"/>
                  </a:lnTo>
                  <a:lnTo>
                    <a:pt x="2653" y="452"/>
                  </a:lnTo>
                  <a:lnTo>
                    <a:pt x="2465" y="301"/>
                  </a:lnTo>
                  <a:lnTo>
                    <a:pt x="2258" y="169"/>
                  </a:lnTo>
                  <a:lnTo>
                    <a:pt x="2051" y="75"/>
                  </a:lnTo>
                  <a:lnTo>
                    <a:pt x="1806" y="19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2"/>
            <p:cNvSpPr/>
            <p:nvPr/>
          </p:nvSpPr>
          <p:spPr>
            <a:xfrm>
              <a:off x="2952250" y="3549875"/>
              <a:ext cx="78575" cy="79050"/>
            </a:xfrm>
            <a:custGeom>
              <a:avLst/>
              <a:gdLst/>
              <a:ahLst/>
              <a:cxnLst/>
              <a:rect l="l" t="t" r="r" b="b"/>
              <a:pathLst>
                <a:path w="3143" h="3162" fill="none" extrusionOk="0">
                  <a:moveTo>
                    <a:pt x="1562" y="0"/>
                  </a:moveTo>
                  <a:lnTo>
                    <a:pt x="1562" y="0"/>
                  </a:lnTo>
                  <a:lnTo>
                    <a:pt x="1317" y="38"/>
                  </a:lnTo>
                  <a:lnTo>
                    <a:pt x="1054" y="94"/>
                  </a:lnTo>
                  <a:lnTo>
                    <a:pt x="1054" y="94"/>
                  </a:lnTo>
                  <a:lnTo>
                    <a:pt x="903" y="151"/>
                  </a:lnTo>
                  <a:lnTo>
                    <a:pt x="772" y="226"/>
                  </a:lnTo>
                  <a:lnTo>
                    <a:pt x="640" y="301"/>
                  </a:lnTo>
                  <a:lnTo>
                    <a:pt x="527" y="414"/>
                  </a:lnTo>
                  <a:lnTo>
                    <a:pt x="414" y="508"/>
                  </a:lnTo>
                  <a:lnTo>
                    <a:pt x="320" y="621"/>
                  </a:lnTo>
                  <a:lnTo>
                    <a:pt x="226" y="753"/>
                  </a:lnTo>
                  <a:lnTo>
                    <a:pt x="151" y="884"/>
                  </a:lnTo>
                  <a:lnTo>
                    <a:pt x="94" y="1016"/>
                  </a:lnTo>
                  <a:lnTo>
                    <a:pt x="57" y="1167"/>
                  </a:lnTo>
                  <a:lnTo>
                    <a:pt x="19" y="1317"/>
                  </a:lnTo>
                  <a:lnTo>
                    <a:pt x="0" y="1468"/>
                  </a:lnTo>
                  <a:lnTo>
                    <a:pt x="0" y="1618"/>
                  </a:lnTo>
                  <a:lnTo>
                    <a:pt x="0" y="1769"/>
                  </a:lnTo>
                  <a:lnTo>
                    <a:pt x="38" y="1938"/>
                  </a:lnTo>
                  <a:lnTo>
                    <a:pt x="75" y="2089"/>
                  </a:lnTo>
                  <a:lnTo>
                    <a:pt x="75" y="2089"/>
                  </a:lnTo>
                  <a:lnTo>
                    <a:pt x="169" y="2314"/>
                  </a:lnTo>
                  <a:lnTo>
                    <a:pt x="320" y="2521"/>
                  </a:lnTo>
                  <a:lnTo>
                    <a:pt x="471" y="2710"/>
                  </a:lnTo>
                  <a:lnTo>
                    <a:pt x="659" y="2860"/>
                  </a:lnTo>
                  <a:lnTo>
                    <a:pt x="866" y="2992"/>
                  </a:lnTo>
                  <a:lnTo>
                    <a:pt x="1091" y="3086"/>
                  </a:lnTo>
                  <a:lnTo>
                    <a:pt x="1317" y="3142"/>
                  </a:lnTo>
                  <a:lnTo>
                    <a:pt x="1562" y="3161"/>
                  </a:lnTo>
                  <a:lnTo>
                    <a:pt x="1562" y="3161"/>
                  </a:lnTo>
                  <a:lnTo>
                    <a:pt x="1825" y="3124"/>
                  </a:lnTo>
                  <a:lnTo>
                    <a:pt x="2070" y="3067"/>
                  </a:lnTo>
                  <a:lnTo>
                    <a:pt x="2070" y="3067"/>
                  </a:lnTo>
                  <a:lnTo>
                    <a:pt x="2220" y="3011"/>
                  </a:lnTo>
                  <a:lnTo>
                    <a:pt x="2352" y="2935"/>
                  </a:lnTo>
                  <a:lnTo>
                    <a:pt x="2484" y="2860"/>
                  </a:lnTo>
                  <a:lnTo>
                    <a:pt x="2616" y="2747"/>
                  </a:lnTo>
                  <a:lnTo>
                    <a:pt x="2710" y="2653"/>
                  </a:lnTo>
                  <a:lnTo>
                    <a:pt x="2822" y="2540"/>
                  </a:lnTo>
                  <a:lnTo>
                    <a:pt x="2898" y="2409"/>
                  </a:lnTo>
                  <a:lnTo>
                    <a:pt x="2973" y="2277"/>
                  </a:lnTo>
                  <a:lnTo>
                    <a:pt x="3029" y="2145"/>
                  </a:lnTo>
                  <a:lnTo>
                    <a:pt x="3086" y="1995"/>
                  </a:lnTo>
                  <a:lnTo>
                    <a:pt x="3124" y="1844"/>
                  </a:lnTo>
                  <a:lnTo>
                    <a:pt x="3124" y="1694"/>
                  </a:lnTo>
                  <a:lnTo>
                    <a:pt x="3142" y="1543"/>
                  </a:lnTo>
                  <a:lnTo>
                    <a:pt x="3124" y="1392"/>
                  </a:lnTo>
                  <a:lnTo>
                    <a:pt x="3105" y="1223"/>
                  </a:lnTo>
                  <a:lnTo>
                    <a:pt x="3048" y="1073"/>
                  </a:lnTo>
                  <a:lnTo>
                    <a:pt x="3048" y="1073"/>
                  </a:lnTo>
                  <a:lnTo>
                    <a:pt x="2954" y="847"/>
                  </a:lnTo>
                  <a:lnTo>
                    <a:pt x="2822" y="640"/>
                  </a:lnTo>
                  <a:lnTo>
                    <a:pt x="2653" y="452"/>
                  </a:lnTo>
                  <a:lnTo>
                    <a:pt x="2465" y="301"/>
                  </a:lnTo>
                  <a:lnTo>
                    <a:pt x="2258" y="169"/>
                  </a:lnTo>
                  <a:lnTo>
                    <a:pt x="2051" y="75"/>
                  </a:lnTo>
                  <a:lnTo>
                    <a:pt x="1806" y="19"/>
                  </a:lnTo>
                  <a:lnTo>
                    <a:pt x="1562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2"/>
            <p:cNvSpPr/>
            <p:nvPr/>
          </p:nvSpPr>
          <p:spPr>
            <a:xfrm>
              <a:off x="3053375" y="3989200"/>
              <a:ext cx="82350" cy="28725"/>
            </a:xfrm>
            <a:custGeom>
              <a:avLst/>
              <a:gdLst/>
              <a:ahLst/>
              <a:cxnLst/>
              <a:rect l="l" t="t" r="r" b="b"/>
              <a:pathLst>
                <a:path w="3294" h="1149" extrusionOk="0">
                  <a:moveTo>
                    <a:pt x="2842" y="1"/>
                  </a:moveTo>
                  <a:lnTo>
                    <a:pt x="2390" y="39"/>
                  </a:lnTo>
                  <a:lnTo>
                    <a:pt x="1957" y="114"/>
                  </a:lnTo>
                  <a:lnTo>
                    <a:pt x="1543" y="227"/>
                  </a:lnTo>
                  <a:lnTo>
                    <a:pt x="1148" y="396"/>
                  </a:lnTo>
                  <a:lnTo>
                    <a:pt x="753" y="584"/>
                  </a:lnTo>
                  <a:lnTo>
                    <a:pt x="377" y="829"/>
                  </a:lnTo>
                  <a:lnTo>
                    <a:pt x="0" y="1111"/>
                  </a:lnTo>
                  <a:lnTo>
                    <a:pt x="151" y="1130"/>
                  </a:lnTo>
                  <a:lnTo>
                    <a:pt x="320" y="1149"/>
                  </a:lnTo>
                  <a:lnTo>
                    <a:pt x="810" y="1149"/>
                  </a:lnTo>
                  <a:lnTo>
                    <a:pt x="1111" y="1111"/>
                  </a:lnTo>
                  <a:lnTo>
                    <a:pt x="1430" y="1055"/>
                  </a:lnTo>
                  <a:lnTo>
                    <a:pt x="1788" y="961"/>
                  </a:lnTo>
                  <a:lnTo>
                    <a:pt x="2127" y="810"/>
                  </a:lnTo>
                  <a:lnTo>
                    <a:pt x="2428" y="659"/>
                  </a:lnTo>
                  <a:lnTo>
                    <a:pt x="2691" y="509"/>
                  </a:lnTo>
                  <a:lnTo>
                    <a:pt x="2898" y="358"/>
                  </a:lnTo>
                  <a:lnTo>
                    <a:pt x="3067" y="208"/>
                  </a:lnTo>
                  <a:lnTo>
                    <a:pt x="3199" y="95"/>
                  </a:lnTo>
                  <a:lnTo>
                    <a:pt x="3293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4" name="Google Shape;7984;p33"/>
          <p:cNvSpPr/>
          <p:nvPr/>
        </p:nvSpPr>
        <p:spPr>
          <a:xfrm rot="5400000">
            <a:off x="6974450" y="912938"/>
            <a:ext cx="3101537" cy="1256635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5" name="Google Shape;7985;p33"/>
          <p:cNvSpPr/>
          <p:nvPr/>
        </p:nvSpPr>
        <p:spPr>
          <a:xfrm rot="-5400000">
            <a:off x="-935526" y="3019837"/>
            <a:ext cx="3037203" cy="1230623"/>
          </a:xfrm>
          <a:custGeom>
            <a:avLst/>
            <a:gdLst/>
            <a:ahLst/>
            <a:cxnLst/>
            <a:rect l="l" t="t" r="r" b="b"/>
            <a:pathLst>
              <a:path w="54062" h="21905" extrusionOk="0">
                <a:moveTo>
                  <a:pt x="1" y="0"/>
                </a:moveTo>
                <a:lnTo>
                  <a:pt x="1" y="21665"/>
                </a:lnTo>
                <a:lnTo>
                  <a:pt x="554" y="21739"/>
                </a:lnTo>
                <a:lnTo>
                  <a:pt x="1126" y="21794"/>
                </a:lnTo>
                <a:lnTo>
                  <a:pt x="1679" y="21849"/>
                </a:lnTo>
                <a:lnTo>
                  <a:pt x="2250" y="21886"/>
                </a:lnTo>
                <a:lnTo>
                  <a:pt x="2822" y="21905"/>
                </a:lnTo>
                <a:lnTo>
                  <a:pt x="3965" y="21905"/>
                </a:lnTo>
                <a:lnTo>
                  <a:pt x="4537" y="21886"/>
                </a:lnTo>
                <a:lnTo>
                  <a:pt x="5108" y="21849"/>
                </a:lnTo>
                <a:lnTo>
                  <a:pt x="5680" y="21813"/>
                </a:lnTo>
                <a:lnTo>
                  <a:pt x="6233" y="21757"/>
                </a:lnTo>
                <a:lnTo>
                  <a:pt x="6805" y="21684"/>
                </a:lnTo>
                <a:lnTo>
                  <a:pt x="7376" y="21610"/>
                </a:lnTo>
                <a:lnTo>
                  <a:pt x="7929" y="21518"/>
                </a:lnTo>
                <a:lnTo>
                  <a:pt x="8501" y="21407"/>
                </a:lnTo>
                <a:lnTo>
                  <a:pt x="9054" y="21296"/>
                </a:lnTo>
                <a:lnTo>
                  <a:pt x="9976" y="21093"/>
                </a:lnTo>
                <a:lnTo>
                  <a:pt x="10916" y="20854"/>
                </a:lnTo>
                <a:lnTo>
                  <a:pt x="11820" y="20577"/>
                </a:lnTo>
                <a:lnTo>
                  <a:pt x="12742" y="20282"/>
                </a:lnTo>
                <a:lnTo>
                  <a:pt x="13627" y="19969"/>
                </a:lnTo>
                <a:lnTo>
                  <a:pt x="14530" y="19618"/>
                </a:lnTo>
                <a:lnTo>
                  <a:pt x="15415" y="19250"/>
                </a:lnTo>
                <a:lnTo>
                  <a:pt x="16282" y="18862"/>
                </a:lnTo>
                <a:lnTo>
                  <a:pt x="17148" y="18457"/>
                </a:lnTo>
                <a:lnTo>
                  <a:pt x="18015" y="18033"/>
                </a:lnTo>
                <a:lnTo>
                  <a:pt x="18863" y="17590"/>
                </a:lnTo>
                <a:lnTo>
                  <a:pt x="19693" y="17129"/>
                </a:lnTo>
                <a:lnTo>
                  <a:pt x="20541" y="16650"/>
                </a:lnTo>
                <a:lnTo>
                  <a:pt x="21352" y="16152"/>
                </a:lnTo>
                <a:lnTo>
                  <a:pt x="22182" y="15654"/>
                </a:lnTo>
                <a:lnTo>
                  <a:pt x="22975" y="15138"/>
                </a:lnTo>
                <a:lnTo>
                  <a:pt x="24100" y="14400"/>
                </a:lnTo>
                <a:lnTo>
                  <a:pt x="25206" y="13644"/>
                </a:lnTo>
                <a:lnTo>
                  <a:pt x="27400" y="12096"/>
                </a:lnTo>
                <a:lnTo>
                  <a:pt x="29594" y="10565"/>
                </a:lnTo>
                <a:lnTo>
                  <a:pt x="30700" y="9791"/>
                </a:lnTo>
                <a:lnTo>
                  <a:pt x="31807" y="9053"/>
                </a:lnTo>
                <a:lnTo>
                  <a:pt x="32931" y="8334"/>
                </a:lnTo>
                <a:lnTo>
                  <a:pt x="34075" y="7634"/>
                </a:lnTo>
                <a:lnTo>
                  <a:pt x="35218" y="6970"/>
                </a:lnTo>
                <a:lnTo>
                  <a:pt x="35789" y="6656"/>
                </a:lnTo>
                <a:lnTo>
                  <a:pt x="36379" y="6343"/>
                </a:lnTo>
                <a:lnTo>
                  <a:pt x="36969" y="6048"/>
                </a:lnTo>
                <a:lnTo>
                  <a:pt x="37578" y="5771"/>
                </a:lnTo>
                <a:lnTo>
                  <a:pt x="38168" y="5495"/>
                </a:lnTo>
                <a:lnTo>
                  <a:pt x="38776" y="5237"/>
                </a:lnTo>
                <a:lnTo>
                  <a:pt x="39403" y="4997"/>
                </a:lnTo>
                <a:lnTo>
                  <a:pt x="40012" y="4757"/>
                </a:lnTo>
                <a:lnTo>
                  <a:pt x="40639" y="4554"/>
                </a:lnTo>
                <a:lnTo>
                  <a:pt x="41284" y="4352"/>
                </a:lnTo>
                <a:lnTo>
                  <a:pt x="41911" y="4167"/>
                </a:lnTo>
                <a:lnTo>
                  <a:pt x="42538" y="4001"/>
                </a:lnTo>
                <a:lnTo>
                  <a:pt x="43810" y="3706"/>
                </a:lnTo>
                <a:lnTo>
                  <a:pt x="46373" y="3153"/>
                </a:lnTo>
                <a:lnTo>
                  <a:pt x="47645" y="2858"/>
                </a:lnTo>
                <a:lnTo>
                  <a:pt x="48272" y="2711"/>
                </a:lnTo>
                <a:lnTo>
                  <a:pt x="48899" y="2526"/>
                </a:lnTo>
                <a:lnTo>
                  <a:pt x="49526" y="2342"/>
                </a:lnTo>
                <a:lnTo>
                  <a:pt x="50134" y="2139"/>
                </a:lnTo>
                <a:lnTo>
                  <a:pt x="50743" y="1918"/>
                </a:lnTo>
                <a:lnTo>
                  <a:pt x="51351" y="1660"/>
                </a:lnTo>
                <a:lnTo>
                  <a:pt x="51701" y="1494"/>
                </a:lnTo>
                <a:lnTo>
                  <a:pt x="52052" y="1328"/>
                </a:lnTo>
                <a:lnTo>
                  <a:pt x="52402" y="1125"/>
                </a:lnTo>
                <a:lnTo>
                  <a:pt x="52752" y="922"/>
                </a:lnTo>
                <a:lnTo>
                  <a:pt x="53084" y="719"/>
                </a:lnTo>
                <a:lnTo>
                  <a:pt x="53416" y="480"/>
                </a:lnTo>
                <a:lnTo>
                  <a:pt x="53748" y="258"/>
                </a:lnTo>
                <a:lnTo>
                  <a:pt x="54062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6" name="Google Shape;7986;p33"/>
          <p:cNvSpPr/>
          <p:nvPr/>
        </p:nvSpPr>
        <p:spPr>
          <a:xfrm>
            <a:off x="8702325" y="148600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7" name="Google Shape;7987;p33"/>
          <p:cNvSpPr/>
          <p:nvPr/>
        </p:nvSpPr>
        <p:spPr>
          <a:xfrm>
            <a:off x="398950" y="4261525"/>
            <a:ext cx="326000" cy="486875"/>
          </a:xfrm>
          <a:custGeom>
            <a:avLst/>
            <a:gdLst/>
            <a:ahLst/>
            <a:cxnLst/>
            <a:rect l="l" t="t" r="r" b="b"/>
            <a:pathLst>
              <a:path w="13040" h="19475" extrusionOk="0">
                <a:moveTo>
                  <a:pt x="13040" y="0"/>
                </a:moveTo>
                <a:lnTo>
                  <a:pt x="2315" y="11120"/>
                </a:lnTo>
                <a:lnTo>
                  <a:pt x="6454" y="11215"/>
                </a:lnTo>
                <a:lnTo>
                  <a:pt x="0" y="19475"/>
                </a:lnTo>
                <a:lnTo>
                  <a:pt x="10594" y="10293"/>
                </a:lnTo>
                <a:lnTo>
                  <a:pt x="6736" y="9164"/>
                </a:lnTo>
                <a:lnTo>
                  <a:pt x="130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8" name="Google Shape;7988;p33"/>
          <p:cNvSpPr/>
          <p:nvPr/>
        </p:nvSpPr>
        <p:spPr>
          <a:xfrm rot="-5400000">
            <a:off x="7543600" y="14840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9" name="Google Shape;7989;p33"/>
          <p:cNvSpPr/>
          <p:nvPr/>
        </p:nvSpPr>
        <p:spPr>
          <a:xfrm rot="-5400000">
            <a:off x="7619800" y="504875"/>
            <a:ext cx="130800" cy="130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0" name="Google Shape;7990;p33"/>
          <p:cNvGrpSpPr/>
          <p:nvPr/>
        </p:nvGrpSpPr>
        <p:grpSpPr>
          <a:xfrm rot="5400000">
            <a:off x="-352312" y="-864863"/>
            <a:ext cx="2651830" cy="2216529"/>
            <a:chOff x="8778750" y="1654938"/>
            <a:chExt cx="2651830" cy="2216529"/>
          </a:xfrm>
        </p:grpSpPr>
        <p:sp>
          <p:nvSpPr>
            <p:cNvPr id="7991" name="Google Shape;7991;p33"/>
            <p:cNvSpPr/>
            <p:nvPr/>
          </p:nvSpPr>
          <p:spPr>
            <a:xfrm>
              <a:off x="9364485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71" y="15206"/>
                  </a:lnTo>
                  <a:lnTo>
                    <a:pt x="171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8778750" y="3177442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42" y="20225"/>
                  </a:lnTo>
                  <a:lnTo>
                    <a:pt x="149" y="15206"/>
                  </a:lnTo>
                  <a:lnTo>
                    <a:pt x="149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0" y="5104"/>
                  </a:lnTo>
                  <a:lnTo>
                    <a:pt x="0" y="15291"/>
                  </a:lnTo>
                  <a:lnTo>
                    <a:pt x="8842" y="20396"/>
                  </a:lnTo>
                  <a:lnTo>
                    <a:pt x="17683" y="15291"/>
                  </a:lnTo>
                  <a:lnTo>
                    <a:pt x="17683" y="5104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10829553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10243818" y="2670179"/>
              <a:ext cx="601028" cy="694025"/>
            </a:xfrm>
            <a:custGeom>
              <a:avLst/>
              <a:gdLst/>
              <a:ahLst/>
              <a:cxnLst/>
              <a:rect l="l" t="t" r="r" b="b"/>
              <a:pathLst>
                <a:path w="17663" h="20396" extrusionOk="0">
                  <a:moveTo>
                    <a:pt x="8821" y="171"/>
                  </a:moveTo>
                  <a:lnTo>
                    <a:pt x="17513" y="5190"/>
                  </a:lnTo>
                  <a:lnTo>
                    <a:pt x="17513" y="15206"/>
                  </a:lnTo>
                  <a:lnTo>
                    <a:pt x="8821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1" y="171"/>
                  </a:lnTo>
                  <a:close/>
                  <a:moveTo>
                    <a:pt x="8821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1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9658083" y="2670179"/>
              <a:ext cx="600994" cy="694025"/>
            </a:xfrm>
            <a:custGeom>
              <a:avLst/>
              <a:gdLst/>
              <a:ahLst/>
              <a:cxnLst/>
              <a:rect l="l" t="t" r="r" b="b"/>
              <a:pathLst>
                <a:path w="17662" h="20396" extrusionOk="0">
                  <a:moveTo>
                    <a:pt x="8820" y="171"/>
                  </a:moveTo>
                  <a:lnTo>
                    <a:pt x="17512" y="5190"/>
                  </a:lnTo>
                  <a:lnTo>
                    <a:pt x="17512" y="15206"/>
                  </a:lnTo>
                  <a:lnTo>
                    <a:pt x="8820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20" y="171"/>
                  </a:lnTo>
                  <a:close/>
                  <a:moveTo>
                    <a:pt x="8820" y="0"/>
                  </a:moveTo>
                  <a:lnTo>
                    <a:pt x="0" y="5083"/>
                  </a:lnTo>
                  <a:lnTo>
                    <a:pt x="0" y="15292"/>
                  </a:lnTo>
                  <a:lnTo>
                    <a:pt x="8820" y="20396"/>
                  </a:lnTo>
                  <a:lnTo>
                    <a:pt x="17662" y="15292"/>
                  </a:lnTo>
                  <a:lnTo>
                    <a:pt x="17662" y="5083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9071600" y="2670179"/>
              <a:ext cx="601742" cy="694025"/>
            </a:xfrm>
            <a:custGeom>
              <a:avLst/>
              <a:gdLst/>
              <a:ahLst/>
              <a:cxnLst/>
              <a:rect l="l" t="t" r="r" b="b"/>
              <a:pathLst>
                <a:path w="17684" h="20396" extrusionOk="0">
                  <a:moveTo>
                    <a:pt x="8842" y="171"/>
                  </a:moveTo>
                  <a:lnTo>
                    <a:pt x="17534" y="5190"/>
                  </a:lnTo>
                  <a:lnTo>
                    <a:pt x="17534" y="15206"/>
                  </a:lnTo>
                  <a:lnTo>
                    <a:pt x="8842" y="20225"/>
                  </a:lnTo>
                  <a:lnTo>
                    <a:pt x="150" y="15206"/>
                  </a:lnTo>
                  <a:lnTo>
                    <a:pt x="150" y="5190"/>
                  </a:lnTo>
                  <a:lnTo>
                    <a:pt x="8842" y="171"/>
                  </a:lnTo>
                  <a:close/>
                  <a:moveTo>
                    <a:pt x="8842" y="0"/>
                  </a:moveTo>
                  <a:lnTo>
                    <a:pt x="1" y="5083"/>
                  </a:lnTo>
                  <a:lnTo>
                    <a:pt x="1" y="15292"/>
                  </a:lnTo>
                  <a:lnTo>
                    <a:pt x="8842" y="20396"/>
                  </a:lnTo>
                  <a:lnTo>
                    <a:pt x="17684" y="15292"/>
                  </a:lnTo>
                  <a:lnTo>
                    <a:pt x="17684" y="5083"/>
                  </a:ln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10536702" y="2162201"/>
              <a:ext cx="600994" cy="694739"/>
            </a:xfrm>
            <a:custGeom>
              <a:avLst/>
              <a:gdLst/>
              <a:ahLst/>
              <a:cxnLst/>
              <a:rect l="l" t="t" r="r" b="b"/>
              <a:pathLst>
                <a:path w="17662" h="20417" extrusionOk="0">
                  <a:moveTo>
                    <a:pt x="8820" y="192"/>
                  </a:moveTo>
                  <a:lnTo>
                    <a:pt x="17512" y="5190"/>
                  </a:lnTo>
                  <a:lnTo>
                    <a:pt x="17512" y="15227"/>
                  </a:lnTo>
                  <a:lnTo>
                    <a:pt x="8820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0" y="192"/>
                  </a:lnTo>
                  <a:close/>
                  <a:moveTo>
                    <a:pt x="8820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0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9950934" y="2162201"/>
              <a:ext cx="601028" cy="694739"/>
            </a:xfrm>
            <a:custGeom>
              <a:avLst/>
              <a:gdLst/>
              <a:ahLst/>
              <a:cxnLst/>
              <a:rect l="l" t="t" r="r" b="b"/>
              <a:pathLst>
                <a:path w="17663" h="20417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1" y="5104"/>
                  </a:lnTo>
                  <a:lnTo>
                    <a:pt x="1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10243818" y="1654938"/>
              <a:ext cx="601028" cy="694773"/>
            </a:xfrm>
            <a:custGeom>
              <a:avLst/>
              <a:gdLst/>
              <a:ahLst/>
              <a:cxnLst/>
              <a:rect l="l" t="t" r="r" b="b"/>
              <a:pathLst>
                <a:path w="17663" h="20418" extrusionOk="0">
                  <a:moveTo>
                    <a:pt x="8821" y="192"/>
                  </a:moveTo>
                  <a:lnTo>
                    <a:pt x="17513" y="5190"/>
                  </a:lnTo>
                  <a:lnTo>
                    <a:pt x="17513" y="15227"/>
                  </a:lnTo>
                  <a:lnTo>
                    <a:pt x="8821" y="20225"/>
                  </a:lnTo>
                  <a:lnTo>
                    <a:pt x="150" y="15227"/>
                  </a:lnTo>
                  <a:lnTo>
                    <a:pt x="150" y="5190"/>
                  </a:lnTo>
                  <a:lnTo>
                    <a:pt x="8821" y="192"/>
                  </a:lnTo>
                  <a:close/>
                  <a:moveTo>
                    <a:pt x="8821" y="0"/>
                  </a:moveTo>
                  <a:lnTo>
                    <a:pt x="0" y="5104"/>
                  </a:lnTo>
                  <a:lnTo>
                    <a:pt x="0" y="15313"/>
                  </a:lnTo>
                  <a:lnTo>
                    <a:pt x="8821" y="20417"/>
                  </a:lnTo>
                  <a:lnTo>
                    <a:pt x="17662" y="15313"/>
                  </a:lnTo>
                  <a:lnTo>
                    <a:pt x="17662" y="5104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33"/>
          <p:cNvSpPr/>
          <p:nvPr/>
        </p:nvSpPr>
        <p:spPr>
          <a:xfrm rot="-5400000">
            <a:off x="308950" y="1873650"/>
            <a:ext cx="189600" cy="189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1" name="Google Shape;8001;p33"/>
          <p:cNvSpPr/>
          <p:nvPr/>
        </p:nvSpPr>
        <p:spPr>
          <a:xfrm rot="-5400000">
            <a:off x="537550" y="2098425"/>
            <a:ext cx="110100" cy="110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33"/>
          <p:cNvGrpSpPr/>
          <p:nvPr/>
        </p:nvGrpSpPr>
        <p:grpSpPr>
          <a:xfrm>
            <a:off x="8268150" y="4126050"/>
            <a:ext cx="657650" cy="757825"/>
            <a:chOff x="1381575" y="2568425"/>
            <a:chExt cx="657650" cy="757825"/>
          </a:xfrm>
        </p:grpSpPr>
        <p:sp>
          <p:nvSpPr>
            <p:cNvPr id="8003" name="Google Shape;8003;p33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extrusionOk="0">
                  <a:moveTo>
                    <a:pt x="14357" y="0"/>
                  </a:moveTo>
                  <a:lnTo>
                    <a:pt x="14263" y="19"/>
                  </a:lnTo>
                  <a:lnTo>
                    <a:pt x="14207" y="76"/>
                  </a:lnTo>
                  <a:lnTo>
                    <a:pt x="13529" y="1054"/>
                  </a:lnTo>
                  <a:lnTo>
                    <a:pt x="13473" y="1148"/>
                  </a:lnTo>
                  <a:lnTo>
                    <a:pt x="13435" y="1223"/>
                  </a:lnTo>
                  <a:lnTo>
                    <a:pt x="13416" y="1317"/>
                  </a:lnTo>
                  <a:lnTo>
                    <a:pt x="13416" y="1412"/>
                  </a:lnTo>
                  <a:lnTo>
                    <a:pt x="13416" y="1506"/>
                  </a:lnTo>
                  <a:lnTo>
                    <a:pt x="13435" y="1600"/>
                  </a:lnTo>
                  <a:lnTo>
                    <a:pt x="13473" y="1694"/>
                  </a:lnTo>
                  <a:lnTo>
                    <a:pt x="13529" y="1769"/>
                  </a:lnTo>
                  <a:lnTo>
                    <a:pt x="13812" y="2145"/>
                  </a:lnTo>
                  <a:lnTo>
                    <a:pt x="14000" y="2390"/>
                  </a:lnTo>
                  <a:lnTo>
                    <a:pt x="14226" y="2635"/>
                  </a:lnTo>
                  <a:lnTo>
                    <a:pt x="11761" y="6228"/>
                  </a:lnTo>
                  <a:lnTo>
                    <a:pt x="11403" y="6115"/>
                  </a:lnTo>
                  <a:lnTo>
                    <a:pt x="11065" y="6021"/>
                  </a:lnTo>
                  <a:lnTo>
                    <a:pt x="10707" y="5946"/>
                  </a:lnTo>
                  <a:lnTo>
                    <a:pt x="10350" y="5890"/>
                  </a:lnTo>
                  <a:lnTo>
                    <a:pt x="9992" y="5833"/>
                  </a:lnTo>
                  <a:lnTo>
                    <a:pt x="9653" y="5796"/>
                  </a:lnTo>
                  <a:lnTo>
                    <a:pt x="9296" y="5777"/>
                  </a:lnTo>
                  <a:lnTo>
                    <a:pt x="8581" y="5777"/>
                  </a:lnTo>
                  <a:lnTo>
                    <a:pt x="8223" y="5814"/>
                  </a:lnTo>
                  <a:lnTo>
                    <a:pt x="7866" y="5833"/>
                  </a:lnTo>
                  <a:lnTo>
                    <a:pt x="7527" y="5890"/>
                  </a:lnTo>
                  <a:lnTo>
                    <a:pt x="7170" y="5946"/>
                  </a:lnTo>
                  <a:lnTo>
                    <a:pt x="6831" y="6021"/>
                  </a:lnTo>
                  <a:lnTo>
                    <a:pt x="6492" y="6115"/>
                  </a:lnTo>
                  <a:lnTo>
                    <a:pt x="6154" y="6228"/>
                  </a:lnTo>
                  <a:lnTo>
                    <a:pt x="5815" y="6341"/>
                  </a:lnTo>
                  <a:lnTo>
                    <a:pt x="5476" y="6473"/>
                  </a:lnTo>
                  <a:lnTo>
                    <a:pt x="5156" y="6623"/>
                  </a:lnTo>
                  <a:lnTo>
                    <a:pt x="4837" y="6774"/>
                  </a:lnTo>
                  <a:lnTo>
                    <a:pt x="4517" y="6943"/>
                  </a:lnTo>
                  <a:lnTo>
                    <a:pt x="4216" y="7131"/>
                  </a:lnTo>
                  <a:lnTo>
                    <a:pt x="3915" y="7320"/>
                  </a:lnTo>
                  <a:lnTo>
                    <a:pt x="3614" y="7527"/>
                  </a:lnTo>
                  <a:lnTo>
                    <a:pt x="3331" y="7752"/>
                  </a:lnTo>
                  <a:lnTo>
                    <a:pt x="3049" y="7978"/>
                  </a:lnTo>
                  <a:lnTo>
                    <a:pt x="2786" y="8242"/>
                  </a:lnTo>
                  <a:lnTo>
                    <a:pt x="2522" y="8486"/>
                  </a:lnTo>
                  <a:lnTo>
                    <a:pt x="2278" y="8768"/>
                  </a:lnTo>
                  <a:lnTo>
                    <a:pt x="2033" y="9051"/>
                  </a:lnTo>
                  <a:lnTo>
                    <a:pt x="1788" y="9352"/>
                  </a:lnTo>
                  <a:lnTo>
                    <a:pt x="1581" y="9653"/>
                  </a:lnTo>
                  <a:lnTo>
                    <a:pt x="1318" y="10048"/>
                  </a:lnTo>
                  <a:lnTo>
                    <a:pt x="1092" y="10443"/>
                  </a:lnTo>
                  <a:lnTo>
                    <a:pt x="885" y="10838"/>
                  </a:lnTo>
                  <a:lnTo>
                    <a:pt x="697" y="11233"/>
                  </a:lnTo>
                  <a:lnTo>
                    <a:pt x="547" y="11647"/>
                  </a:lnTo>
                  <a:lnTo>
                    <a:pt x="396" y="12080"/>
                  </a:lnTo>
                  <a:lnTo>
                    <a:pt x="283" y="12494"/>
                  </a:lnTo>
                  <a:lnTo>
                    <a:pt x="189" y="12927"/>
                  </a:lnTo>
                  <a:lnTo>
                    <a:pt x="114" y="13341"/>
                  </a:lnTo>
                  <a:lnTo>
                    <a:pt x="57" y="13773"/>
                  </a:lnTo>
                  <a:lnTo>
                    <a:pt x="20" y="14206"/>
                  </a:lnTo>
                  <a:lnTo>
                    <a:pt x="1" y="14639"/>
                  </a:lnTo>
                  <a:lnTo>
                    <a:pt x="20" y="15072"/>
                  </a:lnTo>
                  <a:lnTo>
                    <a:pt x="39" y="15486"/>
                  </a:lnTo>
                  <a:lnTo>
                    <a:pt x="95" y="15918"/>
                  </a:lnTo>
                  <a:lnTo>
                    <a:pt x="151" y="16332"/>
                  </a:lnTo>
                  <a:lnTo>
                    <a:pt x="246" y="16765"/>
                  </a:lnTo>
                  <a:lnTo>
                    <a:pt x="358" y="17179"/>
                  </a:lnTo>
                  <a:lnTo>
                    <a:pt x="490" y="17574"/>
                  </a:lnTo>
                  <a:lnTo>
                    <a:pt x="641" y="17988"/>
                  </a:lnTo>
                  <a:lnTo>
                    <a:pt x="810" y="18383"/>
                  </a:lnTo>
                  <a:lnTo>
                    <a:pt x="979" y="18778"/>
                  </a:lnTo>
                  <a:lnTo>
                    <a:pt x="1186" y="19155"/>
                  </a:lnTo>
                  <a:lnTo>
                    <a:pt x="1412" y="19531"/>
                  </a:lnTo>
                  <a:lnTo>
                    <a:pt x="1657" y="19888"/>
                  </a:lnTo>
                  <a:lnTo>
                    <a:pt x="1920" y="20227"/>
                  </a:lnTo>
                  <a:lnTo>
                    <a:pt x="2202" y="20566"/>
                  </a:lnTo>
                  <a:lnTo>
                    <a:pt x="2503" y="20905"/>
                  </a:lnTo>
                  <a:lnTo>
                    <a:pt x="2823" y="21206"/>
                  </a:lnTo>
                  <a:lnTo>
                    <a:pt x="3162" y="21507"/>
                  </a:lnTo>
                  <a:lnTo>
                    <a:pt x="3519" y="21789"/>
                  </a:lnTo>
                  <a:lnTo>
                    <a:pt x="3896" y="22071"/>
                  </a:lnTo>
                  <a:lnTo>
                    <a:pt x="4272" y="22316"/>
                  </a:lnTo>
                  <a:lnTo>
                    <a:pt x="4667" y="22542"/>
                  </a:lnTo>
                  <a:lnTo>
                    <a:pt x="5062" y="22748"/>
                  </a:lnTo>
                  <a:lnTo>
                    <a:pt x="5476" y="22937"/>
                  </a:lnTo>
                  <a:lnTo>
                    <a:pt x="5890" y="23106"/>
                  </a:lnTo>
                  <a:lnTo>
                    <a:pt x="6304" y="23238"/>
                  </a:lnTo>
                  <a:lnTo>
                    <a:pt x="6718" y="23351"/>
                  </a:lnTo>
                  <a:lnTo>
                    <a:pt x="7151" y="23445"/>
                  </a:lnTo>
                  <a:lnTo>
                    <a:pt x="7584" y="23539"/>
                  </a:lnTo>
                  <a:lnTo>
                    <a:pt x="7998" y="23576"/>
                  </a:lnTo>
                  <a:lnTo>
                    <a:pt x="8430" y="23614"/>
                  </a:lnTo>
                  <a:lnTo>
                    <a:pt x="8863" y="23633"/>
                  </a:lnTo>
                  <a:lnTo>
                    <a:pt x="9296" y="23633"/>
                  </a:lnTo>
                  <a:lnTo>
                    <a:pt x="9729" y="23595"/>
                  </a:lnTo>
                  <a:lnTo>
                    <a:pt x="10143" y="23558"/>
                  </a:lnTo>
                  <a:lnTo>
                    <a:pt x="10575" y="23482"/>
                  </a:lnTo>
                  <a:lnTo>
                    <a:pt x="10989" y="23388"/>
                  </a:lnTo>
                  <a:lnTo>
                    <a:pt x="11403" y="23275"/>
                  </a:lnTo>
                  <a:lnTo>
                    <a:pt x="11817" y="23162"/>
                  </a:lnTo>
                  <a:lnTo>
                    <a:pt x="12212" y="23012"/>
                  </a:lnTo>
                  <a:lnTo>
                    <a:pt x="12607" y="22843"/>
                  </a:lnTo>
                  <a:lnTo>
                    <a:pt x="13003" y="22654"/>
                  </a:lnTo>
                  <a:lnTo>
                    <a:pt x="13379" y="22447"/>
                  </a:lnTo>
                  <a:lnTo>
                    <a:pt x="13755" y="22222"/>
                  </a:lnTo>
                  <a:lnTo>
                    <a:pt x="14113" y="21977"/>
                  </a:lnTo>
                  <a:lnTo>
                    <a:pt x="14470" y="21714"/>
                  </a:lnTo>
                  <a:lnTo>
                    <a:pt x="14809" y="21431"/>
                  </a:lnTo>
                  <a:lnTo>
                    <a:pt x="15129" y="21130"/>
                  </a:lnTo>
                  <a:lnTo>
                    <a:pt x="15449" y="20810"/>
                  </a:lnTo>
                  <a:lnTo>
                    <a:pt x="15750" y="20472"/>
                  </a:lnTo>
                  <a:lnTo>
                    <a:pt x="16032" y="20133"/>
                  </a:lnTo>
                  <a:lnTo>
                    <a:pt x="16295" y="19757"/>
                  </a:lnTo>
                  <a:lnTo>
                    <a:pt x="16502" y="19437"/>
                  </a:lnTo>
                  <a:lnTo>
                    <a:pt x="16709" y="19117"/>
                  </a:lnTo>
                  <a:lnTo>
                    <a:pt x="16879" y="18778"/>
                  </a:lnTo>
                  <a:lnTo>
                    <a:pt x="17048" y="18459"/>
                  </a:lnTo>
                  <a:lnTo>
                    <a:pt x="17198" y="18120"/>
                  </a:lnTo>
                  <a:lnTo>
                    <a:pt x="17330" y="17781"/>
                  </a:lnTo>
                  <a:lnTo>
                    <a:pt x="17443" y="17424"/>
                  </a:lnTo>
                  <a:lnTo>
                    <a:pt x="17537" y="17085"/>
                  </a:lnTo>
                  <a:lnTo>
                    <a:pt x="17631" y="16727"/>
                  </a:lnTo>
                  <a:lnTo>
                    <a:pt x="17706" y="16370"/>
                  </a:lnTo>
                  <a:lnTo>
                    <a:pt x="17763" y="16031"/>
                  </a:lnTo>
                  <a:lnTo>
                    <a:pt x="17819" y="15674"/>
                  </a:lnTo>
                  <a:lnTo>
                    <a:pt x="17838" y="15316"/>
                  </a:lnTo>
                  <a:lnTo>
                    <a:pt x="17857" y="14959"/>
                  </a:lnTo>
                  <a:lnTo>
                    <a:pt x="17857" y="14601"/>
                  </a:lnTo>
                  <a:lnTo>
                    <a:pt x="17857" y="14244"/>
                  </a:lnTo>
                  <a:lnTo>
                    <a:pt x="17819" y="13905"/>
                  </a:lnTo>
                  <a:lnTo>
                    <a:pt x="17782" y="13548"/>
                  </a:lnTo>
                  <a:lnTo>
                    <a:pt x="17744" y="13190"/>
                  </a:lnTo>
                  <a:lnTo>
                    <a:pt x="17669" y="12851"/>
                  </a:lnTo>
                  <a:lnTo>
                    <a:pt x="17594" y="12513"/>
                  </a:lnTo>
                  <a:lnTo>
                    <a:pt x="17499" y="12155"/>
                  </a:lnTo>
                  <a:lnTo>
                    <a:pt x="17387" y="11817"/>
                  </a:lnTo>
                  <a:lnTo>
                    <a:pt x="17274" y="11497"/>
                  </a:lnTo>
                  <a:lnTo>
                    <a:pt x="17142" y="11158"/>
                  </a:lnTo>
                  <a:lnTo>
                    <a:pt x="16991" y="10838"/>
                  </a:lnTo>
                  <a:lnTo>
                    <a:pt x="16822" y="10518"/>
                  </a:lnTo>
                  <a:lnTo>
                    <a:pt x="16653" y="10198"/>
                  </a:lnTo>
                  <a:lnTo>
                    <a:pt x="16465" y="9897"/>
                  </a:lnTo>
                  <a:lnTo>
                    <a:pt x="16258" y="9596"/>
                  </a:lnTo>
                  <a:lnTo>
                    <a:pt x="16051" y="9314"/>
                  </a:lnTo>
                  <a:lnTo>
                    <a:pt x="15825" y="9032"/>
                  </a:lnTo>
                  <a:lnTo>
                    <a:pt x="18271" y="5457"/>
                  </a:lnTo>
                  <a:lnTo>
                    <a:pt x="18835" y="5683"/>
                  </a:lnTo>
                  <a:lnTo>
                    <a:pt x="19249" y="5833"/>
                  </a:lnTo>
                  <a:lnTo>
                    <a:pt x="19362" y="5852"/>
                  </a:lnTo>
                  <a:lnTo>
                    <a:pt x="19550" y="5852"/>
                  </a:lnTo>
                  <a:lnTo>
                    <a:pt x="19644" y="5814"/>
                  </a:lnTo>
                  <a:lnTo>
                    <a:pt x="19739" y="5777"/>
                  </a:lnTo>
                  <a:lnTo>
                    <a:pt x="19833" y="5720"/>
                  </a:lnTo>
                  <a:lnTo>
                    <a:pt x="19908" y="5664"/>
                  </a:lnTo>
                  <a:lnTo>
                    <a:pt x="19964" y="5589"/>
                  </a:lnTo>
                  <a:lnTo>
                    <a:pt x="20698" y="4516"/>
                  </a:lnTo>
                  <a:lnTo>
                    <a:pt x="20717" y="4441"/>
                  </a:lnTo>
                  <a:lnTo>
                    <a:pt x="20717" y="4347"/>
                  </a:lnTo>
                  <a:lnTo>
                    <a:pt x="20661" y="4234"/>
                  </a:lnTo>
                  <a:lnTo>
                    <a:pt x="20604" y="4102"/>
                  </a:lnTo>
                  <a:lnTo>
                    <a:pt x="20491" y="3970"/>
                  </a:lnTo>
                  <a:lnTo>
                    <a:pt x="20378" y="3801"/>
                  </a:lnTo>
                  <a:lnTo>
                    <a:pt x="20040" y="3444"/>
                  </a:lnTo>
                  <a:lnTo>
                    <a:pt x="19607" y="3030"/>
                  </a:lnTo>
                  <a:lnTo>
                    <a:pt x="19099" y="2597"/>
                  </a:lnTo>
                  <a:lnTo>
                    <a:pt x="18516" y="2145"/>
                  </a:lnTo>
                  <a:lnTo>
                    <a:pt x="17857" y="1694"/>
                  </a:lnTo>
                  <a:lnTo>
                    <a:pt x="17198" y="1261"/>
                  </a:lnTo>
                  <a:lnTo>
                    <a:pt x="16559" y="866"/>
                  </a:lnTo>
                  <a:lnTo>
                    <a:pt x="15975" y="546"/>
                  </a:lnTo>
                  <a:lnTo>
                    <a:pt x="15449" y="301"/>
                  </a:lnTo>
                  <a:lnTo>
                    <a:pt x="14997" y="113"/>
                  </a:lnTo>
                  <a:lnTo>
                    <a:pt x="14790" y="57"/>
                  </a:lnTo>
                  <a:lnTo>
                    <a:pt x="14621" y="19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fill="none" extrusionOk="0">
                  <a:moveTo>
                    <a:pt x="16295" y="19757"/>
                  </a:moveTo>
                  <a:lnTo>
                    <a:pt x="16295" y="19757"/>
                  </a:lnTo>
                  <a:lnTo>
                    <a:pt x="16032" y="20133"/>
                  </a:lnTo>
                  <a:lnTo>
                    <a:pt x="15750" y="20472"/>
                  </a:lnTo>
                  <a:lnTo>
                    <a:pt x="15449" y="20810"/>
                  </a:lnTo>
                  <a:lnTo>
                    <a:pt x="15129" y="21130"/>
                  </a:lnTo>
                  <a:lnTo>
                    <a:pt x="14809" y="21431"/>
                  </a:lnTo>
                  <a:lnTo>
                    <a:pt x="14470" y="21714"/>
                  </a:lnTo>
                  <a:lnTo>
                    <a:pt x="14113" y="21977"/>
                  </a:lnTo>
                  <a:lnTo>
                    <a:pt x="13755" y="22222"/>
                  </a:lnTo>
                  <a:lnTo>
                    <a:pt x="13379" y="22447"/>
                  </a:lnTo>
                  <a:lnTo>
                    <a:pt x="13003" y="22654"/>
                  </a:lnTo>
                  <a:lnTo>
                    <a:pt x="12607" y="22843"/>
                  </a:lnTo>
                  <a:lnTo>
                    <a:pt x="12212" y="23012"/>
                  </a:lnTo>
                  <a:lnTo>
                    <a:pt x="11817" y="23162"/>
                  </a:lnTo>
                  <a:lnTo>
                    <a:pt x="11403" y="23275"/>
                  </a:lnTo>
                  <a:lnTo>
                    <a:pt x="10989" y="23388"/>
                  </a:lnTo>
                  <a:lnTo>
                    <a:pt x="10575" y="23482"/>
                  </a:lnTo>
                  <a:lnTo>
                    <a:pt x="10143" y="23558"/>
                  </a:lnTo>
                  <a:lnTo>
                    <a:pt x="9729" y="23595"/>
                  </a:lnTo>
                  <a:lnTo>
                    <a:pt x="9296" y="23633"/>
                  </a:lnTo>
                  <a:lnTo>
                    <a:pt x="8863" y="23633"/>
                  </a:lnTo>
                  <a:lnTo>
                    <a:pt x="8430" y="23614"/>
                  </a:lnTo>
                  <a:lnTo>
                    <a:pt x="7998" y="23576"/>
                  </a:lnTo>
                  <a:lnTo>
                    <a:pt x="7584" y="23539"/>
                  </a:lnTo>
                  <a:lnTo>
                    <a:pt x="7151" y="23445"/>
                  </a:lnTo>
                  <a:lnTo>
                    <a:pt x="6718" y="23351"/>
                  </a:lnTo>
                  <a:lnTo>
                    <a:pt x="6304" y="23238"/>
                  </a:lnTo>
                  <a:lnTo>
                    <a:pt x="5890" y="23106"/>
                  </a:lnTo>
                  <a:lnTo>
                    <a:pt x="5476" y="22937"/>
                  </a:lnTo>
                  <a:lnTo>
                    <a:pt x="5062" y="22748"/>
                  </a:lnTo>
                  <a:lnTo>
                    <a:pt x="4667" y="22542"/>
                  </a:lnTo>
                  <a:lnTo>
                    <a:pt x="4272" y="22316"/>
                  </a:lnTo>
                  <a:lnTo>
                    <a:pt x="3896" y="22071"/>
                  </a:lnTo>
                  <a:lnTo>
                    <a:pt x="3896" y="22071"/>
                  </a:lnTo>
                  <a:lnTo>
                    <a:pt x="3519" y="21789"/>
                  </a:lnTo>
                  <a:lnTo>
                    <a:pt x="3162" y="21507"/>
                  </a:lnTo>
                  <a:lnTo>
                    <a:pt x="2823" y="21206"/>
                  </a:lnTo>
                  <a:lnTo>
                    <a:pt x="2503" y="20905"/>
                  </a:lnTo>
                  <a:lnTo>
                    <a:pt x="2202" y="20566"/>
                  </a:lnTo>
                  <a:lnTo>
                    <a:pt x="1920" y="20227"/>
                  </a:lnTo>
                  <a:lnTo>
                    <a:pt x="1657" y="19888"/>
                  </a:lnTo>
                  <a:lnTo>
                    <a:pt x="1412" y="19531"/>
                  </a:lnTo>
                  <a:lnTo>
                    <a:pt x="1186" y="19155"/>
                  </a:lnTo>
                  <a:lnTo>
                    <a:pt x="979" y="18778"/>
                  </a:lnTo>
                  <a:lnTo>
                    <a:pt x="810" y="18383"/>
                  </a:lnTo>
                  <a:lnTo>
                    <a:pt x="641" y="17988"/>
                  </a:lnTo>
                  <a:lnTo>
                    <a:pt x="490" y="17574"/>
                  </a:lnTo>
                  <a:lnTo>
                    <a:pt x="358" y="17179"/>
                  </a:lnTo>
                  <a:lnTo>
                    <a:pt x="246" y="16765"/>
                  </a:lnTo>
                  <a:lnTo>
                    <a:pt x="151" y="16332"/>
                  </a:lnTo>
                  <a:lnTo>
                    <a:pt x="95" y="15918"/>
                  </a:lnTo>
                  <a:lnTo>
                    <a:pt x="39" y="15486"/>
                  </a:lnTo>
                  <a:lnTo>
                    <a:pt x="20" y="15072"/>
                  </a:lnTo>
                  <a:lnTo>
                    <a:pt x="1" y="14639"/>
                  </a:lnTo>
                  <a:lnTo>
                    <a:pt x="20" y="14206"/>
                  </a:lnTo>
                  <a:lnTo>
                    <a:pt x="57" y="13773"/>
                  </a:lnTo>
                  <a:lnTo>
                    <a:pt x="114" y="13341"/>
                  </a:lnTo>
                  <a:lnTo>
                    <a:pt x="189" y="12927"/>
                  </a:lnTo>
                  <a:lnTo>
                    <a:pt x="283" y="12494"/>
                  </a:lnTo>
                  <a:lnTo>
                    <a:pt x="396" y="12080"/>
                  </a:lnTo>
                  <a:lnTo>
                    <a:pt x="547" y="11647"/>
                  </a:lnTo>
                  <a:lnTo>
                    <a:pt x="697" y="11233"/>
                  </a:lnTo>
                  <a:lnTo>
                    <a:pt x="885" y="10838"/>
                  </a:lnTo>
                  <a:lnTo>
                    <a:pt x="1092" y="10443"/>
                  </a:lnTo>
                  <a:lnTo>
                    <a:pt x="1318" y="10048"/>
                  </a:lnTo>
                  <a:lnTo>
                    <a:pt x="1581" y="9653"/>
                  </a:lnTo>
                  <a:lnTo>
                    <a:pt x="1581" y="9653"/>
                  </a:lnTo>
                  <a:lnTo>
                    <a:pt x="1788" y="9352"/>
                  </a:lnTo>
                  <a:lnTo>
                    <a:pt x="2033" y="9051"/>
                  </a:lnTo>
                  <a:lnTo>
                    <a:pt x="2278" y="8768"/>
                  </a:lnTo>
                  <a:lnTo>
                    <a:pt x="2522" y="8486"/>
                  </a:lnTo>
                  <a:lnTo>
                    <a:pt x="2786" y="8242"/>
                  </a:lnTo>
                  <a:lnTo>
                    <a:pt x="3049" y="7978"/>
                  </a:lnTo>
                  <a:lnTo>
                    <a:pt x="3331" y="7752"/>
                  </a:lnTo>
                  <a:lnTo>
                    <a:pt x="3614" y="7527"/>
                  </a:lnTo>
                  <a:lnTo>
                    <a:pt x="3915" y="7320"/>
                  </a:lnTo>
                  <a:lnTo>
                    <a:pt x="4216" y="7131"/>
                  </a:lnTo>
                  <a:lnTo>
                    <a:pt x="4517" y="6943"/>
                  </a:lnTo>
                  <a:lnTo>
                    <a:pt x="4837" y="6774"/>
                  </a:lnTo>
                  <a:lnTo>
                    <a:pt x="5156" y="6623"/>
                  </a:lnTo>
                  <a:lnTo>
                    <a:pt x="5476" y="6473"/>
                  </a:lnTo>
                  <a:lnTo>
                    <a:pt x="5815" y="6341"/>
                  </a:lnTo>
                  <a:lnTo>
                    <a:pt x="6154" y="6228"/>
                  </a:lnTo>
                  <a:lnTo>
                    <a:pt x="6492" y="6115"/>
                  </a:lnTo>
                  <a:lnTo>
                    <a:pt x="6831" y="6021"/>
                  </a:lnTo>
                  <a:lnTo>
                    <a:pt x="7170" y="5946"/>
                  </a:lnTo>
                  <a:lnTo>
                    <a:pt x="7527" y="5890"/>
                  </a:lnTo>
                  <a:lnTo>
                    <a:pt x="7866" y="5833"/>
                  </a:lnTo>
                  <a:lnTo>
                    <a:pt x="8223" y="5814"/>
                  </a:lnTo>
                  <a:lnTo>
                    <a:pt x="8581" y="5777"/>
                  </a:lnTo>
                  <a:lnTo>
                    <a:pt x="8938" y="5777"/>
                  </a:lnTo>
                  <a:lnTo>
                    <a:pt x="9296" y="5777"/>
                  </a:lnTo>
                  <a:lnTo>
                    <a:pt x="9653" y="5796"/>
                  </a:lnTo>
                  <a:lnTo>
                    <a:pt x="9992" y="5833"/>
                  </a:lnTo>
                  <a:lnTo>
                    <a:pt x="10350" y="5890"/>
                  </a:lnTo>
                  <a:lnTo>
                    <a:pt x="10707" y="5946"/>
                  </a:lnTo>
                  <a:lnTo>
                    <a:pt x="11065" y="6021"/>
                  </a:lnTo>
                  <a:lnTo>
                    <a:pt x="11403" y="6115"/>
                  </a:lnTo>
                  <a:lnTo>
                    <a:pt x="11761" y="6228"/>
                  </a:lnTo>
                  <a:lnTo>
                    <a:pt x="14226" y="2635"/>
                  </a:lnTo>
                  <a:lnTo>
                    <a:pt x="14226" y="2635"/>
                  </a:lnTo>
                  <a:lnTo>
                    <a:pt x="14000" y="2390"/>
                  </a:lnTo>
                  <a:lnTo>
                    <a:pt x="13812" y="2145"/>
                  </a:lnTo>
                  <a:lnTo>
                    <a:pt x="13529" y="1769"/>
                  </a:lnTo>
                  <a:lnTo>
                    <a:pt x="13529" y="1769"/>
                  </a:lnTo>
                  <a:lnTo>
                    <a:pt x="13473" y="1694"/>
                  </a:lnTo>
                  <a:lnTo>
                    <a:pt x="13435" y="1600"/>
                  </a:lnTo>
                  <a:lnTo>
                    <a:pt x="13416" y="1506"/>
                  </a:lnTo>
                  <a:lnTo>
                    <a:pt x="13416" y="1412"/>
                  </a:lnTo>
                  <a:lnTo>
                    <a:pt x="13416" y="1317"/>
                  </a:lnTo>
                  <a:lnTo>
                    <a:pt x="13435" y="1223"/>
                  </a:lnTo>
                  <a:lnTo>
                    <a:pt x="13473" y="1148"/>
                  </a:lnTo>
                  <a:lnTo>
                    <a:pt x="13529" y="1054"/>
                  </a:lnTo>
                  <a:lnTo>
                    <a:pt x="14207" y="76"/>
                  </a:lnTo>
                  <a:lnTo>
                    <a:pt x="14207" y="76"/>
                  </a:lnTo>
                  <a:lnTo>
                    <a:pt x="14263" y="19"/>
                  </a:lnTo>
                  <a:lnTo>
                    <a:pt x="14357" y="0"/>
                  </a:lnTo>
                  <a:lnTo>
                    <a:pt x="14470" y="0"/>
                  </a:lnTo>
                  <a:lnTo>
                    <a:pt x="14621" y="19"/>
                  </a:lnTo>
                  <a:lnTo>
                    <a:pt x="14790" y="57"/>
                  </a:lnTo>
                  <a:lnTo>
                    <a:pt x="14997" y="113"/>
                  </a:lnTo>
                  <a:lnTo>
                    <a:pt x="15449" y="301"/>
                  </a:lnTo>
                  <a:lnTo>
                    <a:pt x="15975" y="546"/>
                  </a:lnTo>
                  <a:lnTo>
                    <a:pt x="16559" y="866"/>
                  </a:lnTo>
                  <a:lnTo>
                    <a:pt x="17198" y="1261"/>
                  </a:lnTo>
                  <a:lnTo>
                    <a:pt x="17857" y="1694"/>
                  </a:lnTo>
                  <a:lnTo>
                    <a:pt x="17857" y="1694"/>
                  </a:lnTo>
                  <a:lnTo>
                    <a:pt x="18516" y="2145"/>
                  </a:lnTo>
                  <a:lnTo>
                    <a:pt x="19099" y="2597"/>
                  </a:lnTo>
                  <a:lnTo>
                    <a:pt x="19607" y="3030"/>
                  </a:lnTo>
                  <a:lnTo>
                    <a:pt x="20040" y="3444"/>
                  </a:lnTo>
                  <a:lnTo>
                    <a:pt x="20378" y="3801"/>
                  </a:lnTo>
                  <a:lnTo>
                    <a:pt x="20491" y="3970"/>
                  </a:lnTo>
                  <a:lnTo>
                    <a:pt x="20604" y="4102"/>
                  </a:lnTo>
                  <a:lnTo>
                    <a:pt x="20661" y="4234"/>
                  </a:lnTo>
                  <a:lnTo>
                    <a:pt x="20717" y="4347"/>
                  </a:lnTo>
                  <a:lnTo>
                    <a:pt x="20717" y="4441"/>
                  </a:lnTo>
                  <a:lnTo>
                    <a:pt x="20698" y="4516"/>
                  </a:lnTo>
                  <a:lnTo>
                    <a:pt x="19964" y="5589"/>
                  </a:lnTo>
                  <a:lnTo>
                    <a:pt x="19964" y="5589"/>
                  </a:lnTo>
                  <a:lnTo>
                    <a:pt x="19908" y="5664"/>
                  </a:lnTo>
                  <a:lnTo>
                    <a:pt x="19833" y="5720"/>
                  </a:lnTo>
                  <a:lnTo>
                    <a:pt x="19739" y="5777"/>
                  </a:lnTo>
                  <a:lnTo>
                    <a:pt x="19644" y="5814"/>
                  </a:lnTo>
                  <a:lnTo>
                    <a:pt x="19550" y="5852"/>
                  </a:lnTo>
                  <a:lnTo>
                    <a:pt x="19456" y="5852"/>
                  </a:lnTo>
                  <a:lnTo>
                    <a:pt x="19362" y="5852"/>
                  </a:lnTo>
                  <a:lnTo>
                    <a:pt x="19249" y="5833"/>
                  </a:lnTo>
                  <a:lnTo>
                    <a:pt x="19249" y="5833"/>
                  </a:lnTo>
                  <a:lnTo>
                    <a:pt x="18835" y="5683"/>
                  </a:lnTo>
                  <a:lnTo>
                    <a:pt x="18271" y="5457"/>
                  </a:lnTo>
                  <a:lnTo>
                    <a:pt x="15825" y="9032"/>
                  </a:lnTo>
                  <a:lnTo>
                    <a:pt x="15825" y="9032"/>
                  </a:lnTo>
                  <a:lnTo>
                    <a:pt x="16051" y="9314"/>
                  </a:lnTo>
                  <a:lnTo>
                    <a:pt x="16258" y="9596"/>
                  </a:lnTo>
                  <a:lnTo>
                    <a:pt x="16465" y="9897"/>
                  </a:lnTo>
                  <a:lnTo>
                    <a:pt x="16653" y="10198"/>
                  </a:lnTo>
                  <a:lnTo>
                    <a:pt x="16822" y="10518"/>
                  </a:lnTo>
                  <a:lnTo>
                    <a:pt x="16991" y="10838"/>
                  </a:lnTo>
                  <a:lnTo>
                    <a:pt x="17142" y="11158"/>
                  </a:lnTo>
                  <a:lnTo>
                    <a:pt x="17274" y="11497"/>
                  </a:lnTo>
                  <a:lnTo>
                    <a:pt x="17387" y="11817"/>
                  </a:lnTo>
                  <a:lnTo>
                    <a:pt x="17499" y="12155"/>
                  </a:lnTo>
                  <a:lnTo>
                    <a:pt x="17594" y="12513"/>
                  </a:lnTo>
                  <a:lnTo>
                    <a:pt x="17669" y="12851"/>
                  </a:lnTo>
                  <a:lnTo>
                    <a:pt x="17744" y="13190"/>
                  </a:lnTo>
                  <a:lnTo>
                    <a:pt x="17782" y="13548"/>
                  </a:lnTo>
                  <a:lnTo>
                    <a:pt x="17819" y="13905"/>
                  </a:lnTo>
                  <a:lnTo>
                    <a:pt x="17857" y="14244"/>
                  </a:lnTo>
                  <a:lnTo>
                    <a:pt x="17857" y="14601"/>
                  </a:lnTo>
                  <a:lnTo>
                    <a:pt x="17857" y="14959"/>
                  </a:lnTo>
                  <a:lnTo>
                    <a:pt x="17838" y="15316"/>
                  </a:lnTo>
                  <a:lnTo>
                    <a:pt x="17819" y="15674"/>
                  </a:lnTo>
                  <a:lnTo>
                    <a:pt x="17763" y="16031"/>
                  </a:lnTo>
                  <a:lnTo>
                    <a:pt x="17706" y="16370"/>
                  </a:lnTo>
                  <a:lnTo>
                    <a:pt x="17631" y="16727"/>
                  </a:lnTo>
                  <a:lnTo>
                    <a:pt x="17537" y="17085"/>
                  </a:lnTo>
                  <a:lnTo>
                    <a:pt x="17443" y="17424"/>
                  </a:lnTo>
                  <a:lnTo>
                    <a:pt x="17330" y="17781"/>
                  </a:lnTo>
                  <a:lnTo>
                    <a:pt x="17198" y="18120"/>
                  </a:lnTo>
                  <a:lnTo>
                    <a:pt x="17048" y="18459"/>
                  </a:lnTo>
                  <a:lnTo>
                    <a:pt x="16879" y="18778"/>
                  </a:lnTo>
                  <a:lnTo>
                    <a:pt x="16709" y="19117"/>
                  </a:lnTo>
                  <a:lnTo>
                    <a:pt x="16502" y="19437"/>
                  </a:lnTo>
                  <a:lnTo>
                    <a:pt x="16295" y="19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2296" y="1"/>
                  </a:move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fill="none" extrusionOk="0">
                  <a:moveTo>
                    <a:pt x="2296" y="1"/>
                  </a:moveTo>
                  <a:lnTo>
                    <a:pt x="2296" y="1"/>
                  </a:ln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296" y="4592"/>
                  </a:lnTo>
                  <a:lnTo>
                    <a:pt x="2296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092" y="0"/>
                  </a:move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fill="none" extrusionOk="0">
                  <a:moveTo>
                    <a:pt x="1223" y="0"/>
                  </a:moveTo>
                  <a:lnTo>
                    <a:pt x="1223" y="0"/>
                  </a:lnTo>
                  <a:lnTo>
                    <a:pt x="1092" y="0"/>
                  </a:ln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extrusionOk="0">
                  <a:moveTo>
                    <a:pt x="1731" y="1"/>
                  </a:move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fill="none" extrusionOk="0">
                  <a:moveTo>
                    <a:pt x="1731" y="1"/>
                  </a:moveTo>
                  <a:lnTo>
                    <a:pt x="1731" y="1"/>
                  </a:ln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731" y="3500"/>
                  </a:lnTo>
                  <a:lnTo>
                    <a:pt x="173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1768250" y="2753775"/>
              <a:ext cx="103500" cy="71975"/>
            </a:xfrm>
            <a:custGeom>
              <a:avLst/>
              <a:gdLst/>
              <a:ahLst/>
              <a:cxnLst/>
              <a:rect l="l" t="t" r="r" b="b"/>
              <a:pathLst>
                <a:path w="4140" h="2879" extrusionOk="0">
                  <a:moveTo>
                    <a:pt x="38" y="0"/>
                  </a:moveTo>
                  <a:lnTo>
                    <a:pt x="0" y="19"/>
                  </a:lnTo>
                  <a:lnTo>
                    <a:pt x="0" y="57"/>
                  </a:lnTo>
                  <a:lnTo>
                    <a:pt x="0" y="113"/>
                  </a:lnTo>
                  <a:lnTo>
                    <a:pt x="76" y="264"/>
                  </a:lnTo>
                  <a:lnTo>
                    <a:pt x="245" y="433"/>
                  </a:lnTo>
                  <a:lnTo>
                    <a:pt x="452" y="659"/>
                  </a:lnTo>
                  <a:lnTo>
                    <a:pt x="734" y="903"/>
                  </a:lnTo>
                  <a:lnTo>
                    <a:pt x="1073" y="1167"/>
                  </a:lnTo>
                  <a:lnTo>
                    <a:pt x="1449" y="1449"/>
                  </a:lnTo>
                  <a:lnTo>
                    <a:pt x="1844" y="1750"/>
                  </a:lnTo>
                  <a:lnTo>
                    <a:pt x="2221" y="1995"/>
                  </a:lnTo>
                  <a:lnTo>
                    <a:pt x="2559" y="2202"/>
                  </a:lnTo>
                  <a:lnTo>
                    <a:pt x="2898" y="2409"/>
                  </a:lnTo>
                  <a:lnTo>
                    <a:pt x="3199" y="2578"/>
                  </a:lnTo>
                  <a:lnTo>
                    <a:pt x="3481" y="2710"/>
                  </a:lnTo>
                  <a:lnTo>
                    <a:pt x="3707" y="2804"/>
                  </a:lnTo>
                  <a:lnTo>
                    <a:pt x="3895" y="2860"/>
                  </a:lnTo>
                  <a:lnTo>
                    <a:pt x="4027" y="2879"/>
                  </a:lnTo>
                  <a:lnTo>
                    <a:pt x="4083" y="2879"/>
                  </a:lnTo>
                  <a:lnTo>
                    <a:pt x="4121" y="2860"/>
                  </a:lnTo>
                  <a:lnTo>
                    <a:pt x="4140" y="2804"/>
                  </a:lnTo>
                  <a:lnTo>
                    <a:pt x="4121" y="2766"/>
                  </a:lnTo>
                  <a:lnTo>
                    <a:pt x="4046" y="2616"/>
                  </a:lnTo>
                  <a:lnTo>
                    <a:pt x="3895" y="2446"/>
                  </a:lnTo>
                  <a:lnTo>
                    <a:pt x="3669" y="2220"/>
                  </a:lnTo>
                  <a:lnTo>
                    <a:pt x="3387" y="1976"/>
                  </a:lnTo>
                  <a:lnTo>
                    <a:pt x="3067" y="1712"/>
                  </a:lnTo>
                  <a:lnTo>
                    <a:pt x="2691" y="1430"/>
                  </a:lnTo>
                  <a:lnTo>
                    <a:pt x="2277" y="1129"/>
                  </a:lnTo>
                  <a:lnTo>
                    <a:pt x="1901" y="884"/>
                  </a:lnTo>
                  <a:lnTo>
                    <a:pt x="1562" y="678"/>
                  </a:lnTo>
                  <a:lnTo>
                    <a:pt x="1223" y="471"/>
                  </a:lnTo>
                  <a:lnTo>
                    <a:pt x="922" y="301"/>
                  </a:lnTo>
                  <a:lnTo>
                    <a:pt x="659" y="169"/>
                  </a:lnTo>
                  <a:lnTo>
                    <a:pt x="414" y="75"/>
                  </a:lnTo>
                  <a:lnTo>
                    <a:pt x="226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3E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fill="none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extrusionOk="0">
                  <a:moveTo>
                    <a:pt x="641" y="1"/>
                  </a:move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641" y="1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extrusionOk="0">
                  <a:moveTo>
                    <a:pt x="2822" y="1"/>
                  </a:moveTo>
                  <a:lnTo>
                    <a:pt x="2728" y="20"/>
                  </a:lnTo>
                  <a:lnTo>
                    <a:pt x="2709" y="39"/>
                  </a:lnTo>
                  <a:lnTo>
                    <a:pt x="2314" y="377"/>
                  </a:lnTo>
                  <a:lnTo>
                    <a:pt x="1938" y="754"/>
                  </a:lnTo>
                  <a:lnTo>
                    <a:pt x="1581" y="1149"/>
                  </a:lnTo>
                  <a:lnTo>
                    <a:pt x="1261" y="1600"/>
                  </a:lnTo>
                  <a:lnTo>
                    <a:pt x="1054" y="1901"/>
                  </a:lnTo>
                  <a:lnTo>
                    <a:pt x="866" y="2221"/>
                  </a:lnTo>
                  <a:lnTo>
                    <a:pt x="715" y="2541"/>
                  </a:lnTo>
                  <a:lnTo>
                    <a:pt x="565" y="2880"/>
                  </a:lnTo>
                  <a:lnTo>
                    <a:pt x="433" y="3200"/>
                  </a:lnTo>
                  <a:lnTo>
                    <a:pt x="320" y="3538"/>
                  </a:lnTo>
                  <a:lnTo>
                    <a:pt x="226" y="3877"/>
                  </a:lnTo>
                  <a:lnTo>
                    <a:pt x="132" y="4234"/>
                  </a:lnTo>
                  <a:lnTo>
                    <a:pt x="75" y="4573"/>
                  </a:lnTo>
                  <a:lnTo>
                    <a:pt x="38" y="4912"/>
                  </a:lnTo>
                  <a:lnTo>
                    <a:pt x="0" y="5269"/>
                  </a:lnTo>
                  <a:lnTo>
                    <a:pt x="0" y="5608"/>
                  </a:lnTo>
                  <a:lnTo>
                    <a:pt x="0" y="5965"/>
                  </a:lnTo>
                  <a:lnTo>
                    <a:pt x="19" y="6304"/>
                  </a:lnTo>
                  <a:lnTo>
                    <a:pt x="56" y="6643"/>
                  </a:lnTo>
                  <a:lnTo>
                    <a:pt x="113" y="7000"/>
                  </a:lnTo>
                  <a:lnTo>
                    <a:pt x="188" y="7339"/>
                  </a:lnTo>
                  <a:lnTo>
                    <a:pt x="282" y="7659"/>
                  </a:lnTo>
                  <a:lnTo>
                    <a:pt x="376" y="7998"/>
                  </a:lnTo>
                  <a:lnTo>
                    <a:pt x="508" y="8317"/>
                  </a:lnTo>
                  <a:lnTo>
                    <a:pt x="640" y="8637"/>
                  </a:lnTo>
                  <a:lnTo>
                    <a:pt x="790" y="8957"/>
                  </a:lnTo>
                  <a:lnTo>
                    <a:pt x="960" y="9258"/>
                  </a:lnTo>
                  <a:lnTo>
                    <a:pt x="1129" y="9559"/>
                  </a:lnTo>
                  <a:lnTo>
                    <a:pt x="1336" y="9860"/>
                  </a:lnTo>
                  <a:lnTo>
                    <a:pt x="1543" y="10143"/>
                  </a:lnTo>
                  <a:lnTo>
                    <a:pt x="1769" y="10406"/>
                  </a:lnTo>
                  <a:lnTo>
                    <a:pt x="2013" y="10669"/>
                  </a:lnTo>
                  <a:lnTo>
                    <a:pt x="2277" y="10933"/>
                  </a:lnTo>
                  <a:lnTo>
                    <a:pt x="2540" y="11177"/>
                  </a:lnTo>
                  <a:lnTo>
                    <a:pt x="2822" y="11403"/>
                  </a:lnTo>
                  <a:lnTo>
                    <a:pt x="3123" y="11610"/>
                  </a:lnTo>
                  <a:lnTo>
                    <a:pt x="3443" y="11817"/>
                  </a:lnTo>
                  <a:lnTo>
                    <a:pt x="3763" y="12005"/>
                  </a:lnTo>
                  <a:lnTo>
                    <a:pt x="4083" y="12175"/>
                  </a:lnTo>
                  <a:lnTo>
                    <a:pt x="4403" y="12325"/>
                  </a:lnTo>
                  <a:lnTo>
                    <a:pt x="4742" y="12457"/>
                  </a:lnTo>
                  <a:lnTo>
                    <a:pt x="5080" y="12570"/>
                  </a:lnTo>
                  <a:lnTo>
                    <a:pt x="5419" y="12664"/>
                  </a:lnTo>
                  <a:lnTo>
                    <a:pt x="5758" y="12739"/>
                  </a:lnTo>
                  <a:lnTo>
                    <a:pt x="6115" y="12796"/>
                  </a:lnTo>
                  <a:lnTo>
                    <a:pt x="6454" y="12852"/>
                  </a:lnTo>
                  <a:lnTo>
                    <a:pt x="6811" y="12871"/>
                  </a:lnTo>
                  <a:lnTo>
                    <a:pt x="7150" y="12890"/>
                  </a:lnTo>
                  <a:lnTo>
                    <a:pt x="7489" y="12871"/>
                  </a:lnTo>
                  <a:lnTo>
                    <a:pt x="7846" y="12852"/>
                  </a:lnTo>
                  <a:lnTo>
                    <a:pt x="8185" y="12814"/>
                  </a:lnTo>
                  <a:lnTo>
                    <a:pt x="8524" y="12758"/>
                  </a:lnTo>
                  <a:lnTo>
                    <a:pt x="8862" y="12683"/>
                  </a:lnTo>
                  <a:lnTo>
                    <a:pt x="9201" y="12607"/>
                  </a:lnTo>
                  <a:lnTo>
                    <a:pt x="9540" y="12495"/>
                  </a:lnTo>
                  <a:lnTo>
                    <a:pt x="9859" y="12382"/>
                  </a:lnTo>
                  <a:lnTo>
                    <a:pt x="10179" y="12250"/>
                  </a:lnTo>
                  <a:lnTo>
                    <a:pt x="10499" y="12099"/>
                  </a:lnTo>
                  <a:lnTo>
                    <a:pt x="10800" y="11930"/>
                  </a:lnTo>
                  <a:lnTo>
                    <a:pt x="11101" y="11742"/>
                  </a:lnTo>
                  <a:lnTo>
                    <a:pt x="11383" y="11554"/>
                  </a:lnTo>
                  <a:lnTo>
                    <a:pt x="11666" y="11328"/>
                  </a:lnTo>
                  <a:lnTo>
                    <a:pt x="11948" y="11102"/>
                  </a:lnTo>
                  <a:lnTo>
                    <a:pt x="12211" y="10858"/>
                  </a:lnTo>
                  <a:lnTo>
                    <a:pt x="12475" y="10613"/>
                  </a:lnTo>
                  <a:lnTo>
                    <a:pt x="12701" y="10331"/>
                  </a:lnTo>
                  <a:lnTo>
                    <a:pt x="12945" y="10048"/>
                  </a:lnTo>
                  <a:lnTo>
                    <a:pt x="13152" y="9747"/>
                  </a:lnTo>
                  <a:lnTo>
                    <a:pt x="13434" y="9296"/>
                  </a:lnTo>
                  <a:lnTo>
                    <a:pt x="13679" y="8844"/>
                  </a:lnTo>
                  <a:lnTo>
                    <a:pt x="13905" y="8374"/>
                  </a:lnTo>
                  <a:lnTo>
                    <a:pt x="14074" y="7885"/>
                  </a:lnTo>
                  <a:lnTo>
                    <a:pt x="14093" y="7847"/>
                  </a:lnTo>
                  <a:lnTo>
                    <a:pt x="14093" y="7809"/>
                  </a:lnTo>
                  <a:lnTo>
                    <a:pt x="14093" y="7753"/>
                  </a:lnTo>
                  <a:lnTo>
                    <a:pt x="14036" y="7659"/>
                  </a:lnTo>
                  <a:lnTo>
                    <a:pt x="13961" y="7546"/>
                  </a:lnTo>
                  <a:lnTo>
                    <a:pt x="13679" y="7245"/>
                  </a:lnTo>
                  <a:lnTo>
                    <a:pt x="13265" y="6869"/>
                  </a:lnTo>
                  <a:lnTo>
                    <a:pt x="12738" y="6417"/>
                  </a:lnTo>
                  <a:lnTo>
                    <a:pt x="12098" y="5890"/>
                  </a:lnTo>
                  <a:lnTo>
                    <a:pt x="11365" y="5326"/>
                  </a:lnTo>
                  <a:lnTo>
                    <a:pt x="10556" y="4724"/>
                  </a:lnTo>
                  <a:lnTo>
                    <a:pt x="9671" y="4084"/>
                  </a:lnTo>
                  <a:lnTo>
                    <a:pt x="8730" y="3444"/>
                  </a:lnTo>
                  <a:lnTo>
                    <a:pt x="7489" y="2597"/>
                  </a:lnTo>
                  <a:lnTo>
                    <a:pt x="7357" y="2522"/>
                  </a:lnTo>
                  <a:lnTo>
                    <a:pt x="7225" y="2428"/>
                  </a:lnTo>
                  <a:lnTo>
                    <a:pt x="7094" y="2334"/>
                  </a:lnTo>
                  <a:lnTo>
                    <a:pt x="6830" y="2165"/>
                  </a:lnTo>
                  <a:lnTo>
                    <a:pt x="5833" y="1544"/>
                  </a:lnTo>
                  <a:lnTo>
                    <a:pt x="5588" y="1393"/>
                  </a:lnTo>
                  <a:lnTo>
                    <a:pt x="5250" y="1205"/>
                  </a:lnTo>
                  <a:lnTo>
                    <a:pt x="4422" y="716"/>
                  </a:lnTo>
                  <a:lnTo>
                    <a:pt x="3744" y="358"/>
                  </a:lnTo>
                  <a:lnTo>
                    <a:pt x="3707" y="340"/>
                  </a:lnTo>
                  <a:lnTo>
                    <a:pt x="3556" y="264"/>
                  </a:lnTo>
                  <a:lnTo>
                    <a:pt x="3481" y="246"/>
                  </a:lnTo>
                  <a:lnTo>
                    <a:pt x="3387" y="189"/>
                  </a:lnTo>
                  <a:lnTo>
                    <a:pt x="3349" y="170"/>
                  </a:lnTo>
                  <a:lnTo>
                    <a:pt x="3123" y="95"/>
                  </a:lnTo>
                  <a:lnTo>
                    <a:pt x="2954" y="39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fill="none" extrusionOk="0">
                  <a:moveTo>
                    <a:pt x="13152" y="9747"/>
                  </a:moveTo>
                  <a:lnTo>
                    <a:pt x="13152" y="9747"/>
                  </a:lnTo>
                  <a:lnTo>
                    <a:pt x="12945" y="10048"/>
                  </a:lnTo>
                  <a:lnTo>
                    <a:pt x="12701" y="10331"/>
                  </a:lnTo>
                  <a:lnTo>
                    <a:pt x="12475" y="10613"/>
                  </a:lnTo>
                  <a:lnTo>
                    <a:pt x="12211" y="10858"/>
                  </a:lnTo>
                  <a:lnTo>
                    <a:pt x="11948" y="11102"/>
                  </a:lnTo>
                  <a:lnTo>
                    <a:pt x="11666" y="11328"/>
                  </a:lnTo>
                  <a:lnTo>
                    <a:pt x="11383" y="11554"/>
                  </a:lnTo>
                  <a:lnTo>
                    <a:pt x="11101" y="11742"/>
                  </a:lnTo>
                  <a:lnTo>
                    <a:pt x="10800" y="11930"/>
                  </a:lnTo>
                  <a:lnTo>
                    <a:pt x="10499" y="12099"/>
                  </a:lnTo>
                  <a:lnTo>
                    <a:pt x="10179" y="12250"/>
                  </a:lnTo>
                  <a:lnTo>
                    <a:pt x="9859" y="12382"/>
                  </a:lnTo>
                  <a:lnTo>
                    <a:pt x="9540" y="12495"/>
                  </a:lnTo>
                  <a:lnTo>
                    <a:pt x="9201" y="12607"/>
                  </a:lnTo>
                  <a:lnTo>
                    <a:pt x="8862" y="12683"/>
                  </a:lnTo>
                  <a:lnTo>
                    <a:pt x="8524" y="12758"/>
                  </a:lnTo>
                  <a:lnTo>
                    <a:pt x="8185" y="12814"/>
                  </a:lnTo>
                  <a:lnTo>
                    <a:pt x="7846" y="12852"/>
                  </a:lnTo>
                  <a:lnTo>
                    <a:pt x="7489" y="12871"/>
                  </a:lnTo>
                  <a:lnTo>
                    <a:pt x="7150" y="12890"/>
                  </a:lnTo>
                  <a:lnTo>
                    <a:pt x="6811" y="12871"/>
                  </a:lnTo>
                  <a:lnTo>
                    <a:pt x="6454" y="12852"/>
                  </a:lnTo>
                  <a:lnTo>
                    <a:pt x="6115" y="12796"/>
                  </a:lnTo>
                  <a:lnTo>
                    <a:pt x="5758" y="12739"/>
                  </a:lnTo>
                  <a:lnTo>
                    <a:pt x="5419" y="12664"/>
                  </a:lnTo>
                  <a:lnTo>
                    <a:pt x="5080" y="12570"/>
                  </a:lnTo>
                  <a:lnTo>
                    <a:pt x="4742" y="12457"/>
                  </a:lnTo>
                  <a:lnTo>
                    <a:pt x="4403" y="12325"/>
                  </a:lnTo>
                  <a:lnTo>
                    <a:pt x="4083" y="12175"/>
                  </a:lnTo>
                  <a:lnTo>
                    <a:pt x="3763" y="12005"/>
                  </a:lnTo>
                  <a:lnTo>
                    <a:pt x="3443" y="11817"/>
                  </a:lnTo>
                  <a:lnTo>
                    <a:pt x="3123" y="11610"/>
                  </a:lnTo>
                  <a:lnTo>
                    <a:pt x="3123" y="11610"/>
                  </a:lnTo>
                  <a:lnTo>
                    <a:pt x="2822" y="11403"/>
                  </a:lnTo>
                  <a:lnTo>
                    <a:pt x="2540" y="11177"/>
                  </a:lnTo>
                  <a:lnTo>
                    <a:pt x="2277" y="10933"/>
                  </a:lnTo>
                  <a:lnTo>
                    <a:pt x="2013" y="10669"/>
                  </a:lnTo>
                  <a:lnTo>
                    <a:pt x="1769" y="10406"/>
                  </a:lnTo>
                  <a:lnTo>
                    <a:pt x="1543" y="10143"/>
                  </a:lnTo>
                  <a:lnTo>
                    <a:pt x="1336" y="9860"/>
                  </a:lnTo>
                  <a:lnTo>
                    <a:pt x="1129" y="9559"/>
                  </a:lnTo>
                  <a:lnTo>
                    <a:pt x="960" y="9258"/>
                  </a:lnTo>
                  <a:lnTo>
                    <a:pt x="790" y="8957"/>
                  </a:lnTo>
                  <a:lnTo>
                    <a:pt x="640" y="8637"/>
                  </a:lnTo>
                  <a:lnTo>
                    <a:pt x="508" y="8317"/>
                  </a:lnTo>
                  <a:lnTo>
                    <a:pt x="376" y="7998"/>
                  </a:lnTo>
                  <a:lnTo>
                    <a:pt x="282" y="7659"/>
                  </a:lnTo>
                  <a:lnTo>
                    <a:pt x="188" y="7339"/>
                  </a:lnTo>
                  <a:lnTo>
                    <a:pt x="113" y="7000"/>
                  </a:lnTo>
                  <a:lnTo>
                    <a:pt x="56" y="6643"/>
                  </a:lnTo>
                  <a:lnTo>
                    <a:pt x="19" y="6304"/>
                  </a:lnTo>
                  <a:lnTo>
                    <a:pt x="0" y="5965"/>
                  </a:lnTo>
                  <a:lnTo>
                    <a:pt x="0" y="5608"/>
                  </a:lnTo>
                  <a:lnTo>
                    <a:pt x="0" y="5269"/>
                  </a:lnTo>
                  <a:lnTo>
                    <a:pt x="38" y="4912"/>
                  </a:lnTo>
                  <a:lnTo>
                    <a:pt x="75" y="4573"/>
                  </a:lnTo>
                  <a:lnTo>
                    <a:pt x="132" y="4234"/>
                  </a:lnTo>
                  <a:lnTo>
                    <a:pt x="226" y="3877"/>
                  </a:lnTo>
                  <a:lnTo>
                    <a:pt x="320" y="3538"/>
                  </a:lnTo>
                  <a:lnTo>
                    <a:pt x="433" y="3200"/>
                  </a:lnTo>
                  <a:lnTo>
                    <a:pt x="565" y="2880"/>
                  </a:lnTo>
                  <a:lnTo>
                    <a:pt x="715" y="2541"/>
                  </a:lnTo>
                  <a:lnTo>
                    <a:pt x="866" y="2221"/>
                  </a:lnTo>
                  <a:lnTo>
                    <a:pt x="1054" y="1901"/>
                  </a:lnTo>
                  <a:lnTo>
                    <a:pt x="1261" y="1600"/>
                  </a:lnTo>
                  <a:lnTo>
                    <a:pt x="1261" y="1600"/>
                  </a:lnTo>
                  <a:lnTo>
                    <a:pt x="1581" y="1149"/>
                  </a:lnTo>
                  <a:lnTo>
                    <a:pt x="1938" y="754"/>
                  </a:lnTo>
                  <a:lnTo>
                    <a:pt x="2314" y="377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28" y="20"/>
                  </a:lnTo>
                  <a:lnTo>
                    <a:pt x="2728" y="20"/>
                  </a:lnTo>
                  <a:lnTo>
                    <a:pt x="2822" y="1"/>
                  </a:lnTo>
                  <a:lnTo>
                    <a:pt x="2954" y="39"/>
                  </a:lnTo>
                  <a:lnTo>
                    <a:pt x="3123" y="95"/>
                  </a:lnTo>
                  <a:lnTo>
                    <a:pt x="3349" y="170"/>
                  </a:lnTo>
                  <a:lnTo>
                    <a:pt x="3349" y="170"/>
                  </a:lnTo>
                  <a:lnTo>
                    <a:pt x="3387" y="189"/>
                  </a:lnTo>
                  <a:lnTo>
                    <a:pt x="3387" y="189"/>
                  </a:lnTo>
                  <a:lnTo>
                    <a:pt x="3481" y="246"/>
                  </a:lnTo>
                  <a:lnTo>
                    <a:pt x="3481" y="246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707" y="340"/>
                  </a:lnTo>
                  <a:lnTo>
                    <a:pt x="3707" y="340"/>
                  </a:lnTo>
                  <a:lnTo>
                    <a:pt x="3744" y="358"/>
                  </a:lnTo>
                  <a:lnTo>
                    <a:pt x="3744" y="358"/>
                  </a:lnTo>
                  <a:lnTo>
                    <a:pt x="4422" y="716"/>
                  </a:lnTo>
                  <a:lnTo>
                    <a:pt x="5250" y="1205"/>
                  </a:lnTo>
                  <a:lnTo>
                    <a:pt x="5250" y="1205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833" y="1544"/>
                  </a:lnTo>
                  <a:lnTo>
                    <a:pt x="5833" y="1544"/>
                  </a:lnTo>
                  <a:lnTo>
                    <a:pt x="6830" y="2165"/>
                  </a:lnTo>
                  <a:lnTo>
                    <a:pt x="6830" y="2165"/>
                  </a:lnTo>
                  <a:lnTo>
                    <a:pt x="7094" y="2334"/>
                  </a:lnTo>
                  <a:lnTo>
                    <a:pt x="7094" y="2334"/>
                  </a:lnTo>
                  <a:lnTo>
                    <a:pt x="7225" y="2428"/>
                  </a:lnTo>
                  <a:lnTo>
                    <a:pt x="7225" y="2428"/>
                  </a:lnTo>
                  <a:lnTo>
                    <a:pt x="7357" y="2522"/>
                  </a:lnTo>
                  <a:lnTo>
                    <a:pt x="7357" y="2522"/>
                  </a:lnTo>
                  <a:lnTo>
                    <a:pt x="7489" y="2597"/>
                  </a:lnTo>
                  <a:lnTo>
                    <a:pt x="7489" y="2597"/>
                  </a:lnTo>
                  <a:lnTo>
                    <a:pt x="8730" y="3444"/>
                  </a:lnTo>
                  <a:lnTo>
                    <a:pt x="8730" y="3444"/>
                  </a:lnTo>
                  <a:lnTo>
                    <a:pt x="9671" y="4084"/>
                  </a:lnTo>
                  <a:lnTo>
                    <a:pt x="9671" y="4084"/>
                  </a:lnTo>
                  <a:lnTo>
                    <a:pt x="10556" y="4724"/>
                  </a:lnTo>
                  <a:lnTo>
                    <a:pt x="11365" y="5326"/>
                  </a:lnTo>
                  <a:lnTo>
                    <a:pt x="12098" y="5890"/>
                  </a:lnTo>
                  <a:lnTo>
                    <a:pt x="12738" y="6417"/>
                  </a:lnTo>
                  <a:lnTo>
                    <a:pt x="13265" y="6869"/>
                  </a:lnTo>
                  <a:lnTo>
                    <a:pt x="13679" y="7245"/>
                  </a:lnTo>
                  <a:lnTo>
                    <a:pt x="13961" y="7546"/>
                  </a:lnTo>
                  <a:lnTo>
                    <a:pt x="14036" y="7659"/>
                  </a:lnTo>
                  <a:lnTo>
                    <a:pt x="14093" y="7753"/>
                  </a:lnTo>
                  <a:lnTo>
                    <a:pt x="14093" y="7753"/>
                  </a:lnTo>
                  <a:lnTo>
                    <a:pt x="14093" y="7809"/>
                  </a:lnTo>
                  <a:lnTo>
                    <a:pt x="14093" y="7809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74" y="7885"/>
                  </a:lnTo>
                  <a:lnTo>
                    <a:pt x="14074" y="7885"/>
                  </a:lnTo>
                  <a:lnTo>
                    <a:pt x="13905" y="8374"/>
                  </a:lnTo>
                  <a:lnTo>
                    <a:pt x="13679" y="8844"/>
                  </a:lnTo>
                  <a:lnTo>
                    <a:pt x="13434" y="9296"/>
                  </a:lnTo>
                  <a:lnTo>
                    <a:pt x="13152" y="9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1444150" y="308305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38"/>
                  </a:lnTo>
                  <a:lnTo>
                    <a:pt x="904" y="94"/>
                  </a:lnTo>
                  <a:lnTo>
                    <a:pt x="791" y="132"/>
                  </a:lnTo>
                  <a:lnTo>
                    <a:pt x="659" y="207"/>
                  </a:lnTo>
                  <a:lnTo>
                    <a:pt x="546" y="282"/>
                  </a:lnTo>
                  <a:lnTo>
                    <a:pt x="452" y="376"/>
                  </a:lnTo>
                  <a:lnTo>
                    <a:pt x="339" y="471"/>
                  </a:lnTo>
                  <a:lnTo>
                    <a:pt x="264" y="583"/>
                  </a:lnTo>
                  <a:lnTo>
                    <a:pt x="189" y="696"/>
                  </a:lnTo>
                  <a:lnTo>
                    <a:pt x="113" y="809"/>
                  </a:lnTo>
                  <a:lnTo>
                    <a:pt x="76" y="941"/>
                  </a:lnTo>
                  <a:lnTo>
                    <a:pt x="38" y="1073"/>
                  </a:lnTo>
                  <a:lnTo>
                    <a:pt x="19" y="1204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599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7"/>
                  </a:lnTo>
                  <a:lnTo>
                    <a:pt x="283" y="2220"/>
                  </a:lnTo>
                  <a:lnTo>
                    <a:pt x="358" y="2314"/>
                  </a:lnTo>
                  <a:lnTo>
                    <a:pt x="471" y="2427"/>
                  </a:lnTo>
                  <a:lnTo>
                    <a:pt x="584" y="2503"/>
                  </a:lnTo>
                  <a:lnTo>
                    <a:pt x="697" y="2578"/>
                  </a:lnTo>
                  <a:lnTo>
                    <a:pt x="810" y="2653"/>
                  </a:lnTo>
                  <a:lnTo>
                    <a:pt x="941" y="2691"/>
                  </a:lnTo>
                  <a:lnTo>
                    <a:pt x="1073" y="2728"/>
                  </a:lnTo>
                  <a:lnTo>
                    <a:pt x="1205" y="2747"/>
                  </a:lnTo>
                  <a:lnTo>
                    <a:pt x="133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31" y="2728"/>
                  </a:lnTo>
                  <a:lnTo>
                    <a:pt x="1844" y="2691"/>
                  </a:lnTo>
                  <a:lnTo>
                    <a:pt x="1976" y="2634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5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66" y="1430"/>
                  </a:lnTo>
                  <a:lnTo>
                    <a:pt x="2766" y="1298"/>
                  </a:lnTo>
                  <a:lnTo>
                    <a:pt x="2748" y="1167"/>
                  </a:lnTo>
                  <a:lnTo>
                    <a:pt x="2710" y="1035"/>
                  </a:lnTo>
                  <a:lnTo>
                    <a:pt x="2672" y="903"/>
                  </a:lnTo>
                  <a:lnTo>
                    <a:pt x="2635" y="790"/>
                  </a:lnTo>
                  <a:lnTo>
                    <a:pt x="2559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8"/>
                  </a:lnTo>
                  <a:lnTo>
                    <a:pt x="1938" y="132"/>
                  </a:lnTo>
                  <a:lnTo>
                    <a:pt x="1826" y="75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1532575" y="3207225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80" y="0"/>
                  </a:moveTo>
                  <a:lnTo>
                    <a:pt x="1149" y="19"/>
                  </a:lnTo>
                  <a:lnTo>
                    <a:pt x="1036" y="38"/>
                  </a:lnTo>
                  <a:lnTo>
                    <a:pt x="904" y="95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4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4" y="810"/>
                  </a:lnTo>
                  <a:lnTo>
                    <a:pt x="57" y="941"/>
                  </a:lnTo>
                  <a:lnTo>
                    <a:pt x="20" y="1073"/>
                  </a:lnTo>
                  <a:lnTo>
                    <a:pt x="1" y="1205"/>
                  </a:lnTo>
                  <a:lnTo>
                    <a:pt x="1" y="1336"/>
                  </a:lnTo>
                  <a:lnTo>
                    <a:pt x="1" y="1468"/>
                  </a:lnTo>
                  <a:lnTo>
                    <a:pt x="1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10" y="2635"/>
                  </a:lnTo>
                  <a:lnTo>
                    <a:pt x="942" y="2691"/>
                  </a:lnTo>
                  <a:lnTo>
                    <a:pt x="1054" y="2729"/>
                  </a:lnTo>
                  <a:lnTo>
                    <a:pt x="1186" y="2748"/>
                  </a:lnTo>
                  <a:lnTo>
                    <a:pt x="1318" y="2766"/>
                  </a:lnTo>
                  <a:lnTo>
                    <a:pt x="1450" y="2766"/>
                  </a:lnTo>
                  <a:lnTo>
                    <a:pt x="1581" y="2748"/>
                  </a:lnTo>
                  <a:lnTo>
                    <a:pt x="1713" y="2729"/>
                  </a:lnTo>
                  <a:lnTo>
                    <a:pt x="1845" y="2672"/>
                  </a:lnTo>
                  <a:lnTo>
                    <a:pt x="1976" y="2635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9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48" y="1430"/>
                  </a:lnTo>
                  <a:lnTo>
                    <a:pt x="2748" y="1299"/>
                  </a:lnTo>
                  <a:lnTo>
                    <a:pt x="2729" y="1167"/>
                  </a:lnTo>
                  <a:lnTo>
                    <a:pt x="2710" y="1035"/>
                  </a:lnTo>
                  <a:lnTo>
                    <a:pt x="2673" y="904"/>
                  </a:lnTo>
                  <a:lnTo>
                    <a:pt x="2616" y="791"/>
                  </a:lnTo>
                  <a:lnTo>
                    <a:pt x="2560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9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1537750" y="3146550"/>
              <a:ext cx="37200" cy="36700"/>
            </a:xfrm>
            <a:custGeom>
              <a:avLst/>
              <a:gdLst/>
              <a:ahLst/>
              <a:cxnLst/>
              <a:rect l="l" t="t" r="r" b="b"/>
              <a:pathLst>
                <a:path w="1488" h="1468" extrusionOk="0">
                  <a:moveTo>
                    <a:pt x="697" y="0"/>
                  </a:moveTo>
                  <a:lnTo>
                    <a:pt x="565" y="19"/>
                  </a:lnTo>
                  <a:lnTo>
                    <a:pt x="434" y="75"/>
                  </a:lnTo>
                  <a:lnTo>
                    <a:pt x="302" y="151"/>
                  </a:lnTo>
                  <a:lnTo>
                    <a:pt x="189" y="245"/>
                  </a:lnTo>
                  <a:lnTo>
                    <a:pt x="95" y="358"/>
                  </a:lnTo>
                  <a:lnTo>
                    <a:pt x="38" y="508"/>
                  </a:lnTo>
                  <a:lnTo>
                    <a:pt x="20" y="640"/>
                  </a:lnTo>
                  <a:lnTo>
                    <a:pt x="1" y="772"/>
                  </a:lnTo>
                  <a:lnTo>
                    <a:pt x="38" y="922"/>
                  </a:lnTo>
                  <a:lnTo>
                    <a:pt x="76" y="1054"/>
                  </a:lnTo>
                  <a:lnTo>
                    <a:pt x="151" y="1186"/>
                  </a:lnTo>
                  <a:lnTo>
                    <a:pt x="264" y="1280"/>
                  </a:lnTo>
                  <a:lnTo>
                    <a:pt x="377" y="1374"/>
                  </a:lnTo>
                  <a:lnTo>
                    <a:pt x="509" y="1430"/>
                  </a:lnTo>
                  <a:lnTo>
                    <a:pt x="640" y="1468"/>
                  </a:lnTo>
                  <a:lnTo>
                    <a:pt x="791" y="1468"/>
                  </a:lnTo>
                  <a:lnTo>
                    <a:pt x="923" y="1449"/>
                  </a:lnTo>
                  <a:lnTo>
                    <a:pt x="1054" y="1393"/>
                  </a:lnTo>
                  <a:lnTo>
                    <a:pt x="1186" y="1317"/>
                  </a:lnTo>
                  <a:lnTo>
                    <a:pt x="1299" y="1223"/>
                  </a:lnTo>
                  <a:lnTo>
                    <a:pt x="1393" y="1110"/>
                  </a:lnTo>
                  <a:lnTo>
                    <a:pt x="1450" y="979"/>
                  </a:lnTo>
                  <a:lnTo>
                    <a:pt x="1468" y="828"/>
                  </a:lnTo>
                  <a:lnTo>
                    <a:pt x="1487" y="696"/>
                  </a:lnTo>
                  <a:lnTo>
                    <a:pt x="1468" y="546"/>
                  </a:lnTo>
                  <a:lnTo>
                    <a:pt x="1412" y="414"/>
                  </a:lnTo>
                  <a:lnTo>
                    <a:pt x="1337" y="282"/>
                  </a:lnTo>
                  <a:lnTo>
                    <a:pt x="1243" y="188"/>
                  </a:lnTo>
                  <a:lnTo>
                    <a:pt x="1111" y="94"/>
                  </a:lnTo>
                  <a:lnTo>
                    <a:pt x="979" y="3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1527875" y="3050575"/>
              <a:ext cx="36725" cy="37200"/>
            </a:xfrm>
            <a:custGeom>
              <a:avLst/>
              <a:gdLst/>
              <a:ahLst/>
              <a:cxnLst/>
              <a:rect l="l" t="t" r="r" b="b"/>
              <a:pathLst>
                <a:path w="1469" h="1488" extrusionOk="0">
                  <a:moveTo>
                    <a:pt x="678" y="1"/>
                  </a:moveTo>
                  <a:lnTo>
                    <a:pt x="546" y="38"/>
                  </a:lnTo>
                  <a:lnTo>
                    <a:pt x="415" y="76"/>
                  </a:lnTo>
                  <a:lnTo>
                    <a:pt x="283" y="151"/>
                  </a:lnTo>
                  <a:lnTo>
                    <a:pt x="170" y="264"/>
                  </a:lnTo>
                  <a:lnTo>
                    <a:pt x="95" y="377"/>
                  </a:lnTo>
                  <a:lnTo>
                    <a:pt x="38" y="509"/>
                  </a:lnTo>
                  <a:lnTo>
                    <a:pt x="1" y="641"/>
                  </a:lnTo>
                  <a:lnTo>
                    <a:pt x="1" y="791"/>
                  </a:lnTo>
                  <a:lnTo>
                    <a:pt x="19" y="923"/>
                  </a:lnTo>
                  <a:lnTo>
                    <a:pt x="57" y="1073"/>
                  </a:lnTo>
                  <a:lnTo>
                    <a:pt x="132" y="1186"/>
                  </a:lnTo>
                  <a:lnTo>
                    <a:pt x="245" y="1299"/>
                  </a:lnTo>
                  <a:lnTo>
                    <a:pt x="358" y="1393"/>
                  </a:lnTo>
                  <a:lnTo>
                    <a:pt x="490" y="1450"/>
                  </a:lnTo>
                  <a:lnTo>
                    <a:pt x="640" y="1487"/>
                  </a:lnTo>
                  <a:lnTo>
                    <a:pt x="772" y="1487"/>
                  </a:lnTo>
                  <a:lnTo>
                    <a:pt x="923" y="1468"/>
                  </a:lnTo>
                  <a:lnTo>
                    <a:pt x="1054" y="1412"/>
                  </a:lnTo>
                  <a:lnTo>
                    <a:pt x="1167" y="1337"/>
                  </a:lnTo>
                  <a:lnTo>
                    <a:pt x="1280" y="1243"/>
                  </a:lnTo>
                  <a:lnTo>
                    <a:pt x="1374" y="1111"/>
                  </a:lnTo>
                  <a:lnTo>
                    <a:pt x="1431" y="979"/>
                  </a:lnTo>
                  <a:lnTo>
                    <a:pt x="1468" y="848"/>
                  </a:lnTo>
                  <a:lnTo>
                    <a:pt x="1468" y="697"/>
                  </a:lnTo>
                  <a:lnTo>
                    <a:pt x="1449" y="565"/>
                  </a:lnTo>
                  <a:lnTo>
                    <a:pt x="1393" y="434"/>
                  </a:lnTo>
                  <a:lnTo>
                    <a:pt x="1318" y="302"/>
                  </a:lnTo>
                  <a:lnTo>
                    <a:pt x="1224" y="189"/>
                  </a:lnTo>
                  <a:lnTo>
                    <a:pt x="1092" y="114"/>
                  </a:lnTo>
                  <a:lnTo>
                    <a:pt x="960" y="38"/>
                  </a:lnTo>
                  <a:lnTo>
                    <a:pt x="829" y="20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1628075" y="315125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57"/>
                  </a:lnTo>
                  <a:lnTo>
                    <a:pt x="903" y="94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3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3" y="828"/>
                  </a:lnTo>
                  <a:lnTo>
                    <a:pt x="57" y="941"/>
                  </a:lnTo>
                  <a:lnTo>
                    <a:pt x="19" y="1073"/>
                  </a:lnTo>
                  <a:lnTo>
                    <a:pt x="0" y="1205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09" y="2653"/>
                  </a:lnTo>
                  <a:lnTo>
                    <a:pt x="941" y="2691"/>
                  </a:lnTo>
                  <a:lnTo>
                    <a:pt x="1054" y="2729"/>
                  </a:lnTo>
                  <a:lnTo>
                    <a:pt x="118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13" y="2729"/>
                  </a:lnTo>
                  <a:lnTo>
                    <a:pt x="1844" y="2691"/>
                  </a:lnTo>
                  <a:lnTo>
                    <a:pt x="1976" y="2635"/>
                  </a:lnTo>
                  <a:lnTo>
                    <a:pt x="2089" y="2578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7" y="1562"/>
                  </a:lnTo>
                  <a:lnTo>
                    <a:pt x="2747" y="1430"/>
                  </a:lnTo>
                  <a:lnTo>
                    <a:pt x="2747" y="1299"/>
                  </a:lnTo>
                  <a:lnTo>
                    <a:pt x="2747" y="1167"/>
                  </a:lnTo>
                  <a:lnTo>
                    <a:pt x="2710" y="1035"/>
                  </a:lnTo>
                  <a:lnTo>
                    <a:pt x="2672" y="922"/>
                  </a:lnTo>
                  <a:lnTo>
                    <a:pt x="2616" y="791"/>
                  </a:lnTo>
                  <a:lnTo>
                    <a:pt x="2559" y="678"/>
                  </a:lnTo>
                  <a:lnTo>
                    <a:pt x="2484" y="565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8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1486950" y="2968725"/>
              <a:ext cx="285075" cy="196650"/>
            </a:xfrm>
            <a:custGeom>
              <a:avLst/>
              <a:gdLst/>
              <a:ahLst/>
              <a:cxnLst/>
              <a:rect l="l" t="t" r="r" b="b"/>
              <a:pathLst>
                <a:path w="11403" h="7866" extrusionOk="0">
                  <a:moveTo>
                    <a:pt x="132" y="1"/>
                  </a:moveTo>
                  <a:lnTo>
                    <a:pt x="38" y="20"/>
                  </a:lnTo>
                  <a:lnTo>
                    <a:pt x="19" y="39"/>
                  </a:lnTo>
                  <a:lnTo>
                    <a:pt x="1" y="76"/>
                  </a:lnTo>
                  <a:lnTo>
                    <a:pt x="1" y="114"/>
                  </a:lnTo>
                  <a:lnTo>
                    <a:pt x="57" y="227"/>
                  </a:lnTo>
                  <a:lnTo>
                    <a:pt x="170" y="358"/>
                  </a:lnTo>
                  <a:lnTo>
                    <a:pt x="321" y="547"/>
                  </a:lnTo>
                  <a:lnTo>
                    <a:pt x="528" y="754"/>
                  </a:lnTo>
                  <a:lnTo>
                    <a:pt x="791" y="979"/>
                  </a:lnTo>
                  <a:lnTo>
                    <a:pt x="1431" y="1544"/>
                  </a:lnTo>
                  <a:lnTo>
                    <a:pt x="2240" y="2184"/>
                  </a:lnTo>
                  <a:lnTo>
                    <a:pt x="3162" y="2880"/>
                  </a:lnTo>
                  <a:lnTo>
                    <a:pt x="4215" y="3651"/>
                  </a:lnTo>
                  <a:lnTo>
                    <a:pt x="5363" y="4441"/>
                  </a:lnTo>
                  <a:lnTo>
                    <a:pt x="6473" y="5194"/>
                  </a:lnTo>
                  <a:lnTo>
                    <a:pt x="7527" y="5871"/>
                  </a:lnTo>
                  <a:lnTo>
                    <a:pt x="8487" y="6473"/>
                  </a:lnTo>
                  <a:lnTo>
                    <a:pt x="9352" y="6982"/>
                  </a:lnTo>
                  <a:lnTo>
                    <a:pt x="10086" y="7395"/>
                  </a:lnTo>
                  <a:lnTo>
                    <a:pt x="10688" y="7678"/>
                  </a:lnTo>
                  <a:lnTo>
                    <a:pt x="10933" y="7772"/>
                  </a:lnTo>
                  <a:lnTo>
                    <a:pt x="11121" y="7847"/>
                  </a:lnTo>
                  <a:lnTo>
                    <a:pt x="11271" y="7866"/>
                  </a:lnTo>
                  <a:lnTo>
                    <a:pt x="11365" y="7866"/>
                  </a:lnTo>
                  <a:lnTo>
                    <a:pt x="11403" y="7847"/>
                  </a:lnTo>
                  <a:lnTo>
                    <a:pt x="11403" y="7809"/>
                  </a:lnTo>
                  <a:lnTo>
                    <a:pt x="11403" y="7753"/>
                  </a:lnTo>
                  <a:lnTo>
                    <a:pt x="11346" y="7659"/>
                  </a:lnTo>
                  <a:lnTo>
                    <a:pt x="11271" y="7546"/>
                  </a:lnTo>
                  <a:lnTo>
                    <a:pt x="10989" y="7245"/>
                  </a:lnTo>
                  <a:lnTo>
                    <a:pt x="10575" y="6869"/>
                  </a:lnTo>
                  <a:lnTo>
                    <a:pt x="10048" y="6417"/>
                  </a:lnTo>
                  <a:lnTo>
                    <a:pt x="9408" y="5890"/>
                  </a:lnTo>
                  <a:lnTo>
                    <a:pt x="8675" y="5326"/>
                  </a:lnTo>
                  <a:lnTo>
                    <a:pt x="7866" y="4724"/>
                  </a:lnTo>
                  <a:lnTo>
                    <a:pt x="6981" y="4084"/>
                  </a:lnTo>
                  <a:lnTo>
                    <a:pt x="6040" y="3444"/>
                  </a:lnTo>
                  <a:lnTo>
                    <a:pt x="4799" y="2597"/>
                  </a:lnTo>
                  <a:lnTo>
                    <a:pt x="4667" y="2522"/>
                  </a:lnTo>
                  <a:lnTo>
                    <a:pt x="4535" y="2428"/>
                  </a:lnTo>
                  <a:lnTo>
                    <a:pt x="4404" y="2334"/>
                  </a:lnTo>
                  <a:lnTo>
                    <a:pt x="4140" y="2165"/>
                  </a:lnTo>
                  <a:lnTo>
                    <a:pt x="3143" y="1544"/>
                  </a:lnTo>
                  <a:lnTo>
                    <a:pt x="2898" y="1393"/>
                  </a:lnTo>
                  <a:lnTo>
                    <a:pt x="2560" y="1205"/>
                  </a:lnTo>
                  <a:lnTo>
                    <a:pt x="1732" y="716"/>
                  </a:lnTo>
                  <a:lnTo>
                    <a:pt x="1054" y="358"/>
                  </a:lnTo>
                  <a:lnTo>
                    <a:pt x="1017" y="340"/>
                  </a:lnTo>
                  <a:lnTo>
                    <a:pt x="866" y="264"/>
                  </a:lnTo>
                  <a:lnTo>
                    <a:pt x="791" y="246"/>
                  </a:lnTo>
                  <a:lnTo>
                    <a:pt x="697" y="189"/>
                  </a:lnTo>
                  <a:lnTo>
                    <a:pt x="659" y="170"/>
                  </a:lnTo>
                  <a:lnTo>
                    <a:pt x="433" y="95"/>
                  </a:lnTo>
                  <a:lnTo>
                    <a:pt x="264" y="3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extrusionOk="0">
                  <a:moveTo>
                    <a:pt x="1" y="12965"/>
                  </a:moveTo>
                  <a:lnTo>
                    <a:pt x="358" y="12984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1" y="12965"/>
                  </a:lnTo>
                  <a:close/>
                  <a:moveTo>
                    <a:pt x="5363" y="1"/>
                  </a:move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fill="none" extrusionOk="0">
                  <a:moveTo>
                    <a:pt x="5363" y="1"/>
                  </a:moveTo>
                  <a:lnTo>
                    <a:pt x="5363" y="1"/>
                  </a:ln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358" y="12984"/>
                  </a:lnTo>
                  <a:lnTo>
                    <a:pt x="358" y="12984"/>
                  </a:lnTo>
                  <a:lnTo>
                    <a:pt x="1" y="12965"/>
                  </a:lnTo>
                  <a:lnTo>
                    <a:pt x="1" y="12965"/>
                  </a:lnTo>
                  <a:lnTo>
                    <a:pt x="509" y="12984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extrusionOk="0">
                  <a:moveTo>
                    <a:pt x="5796" y="0"/>
                  </a:move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fill="none" extrusionOk="0">
                  <a:moveTo>
                    <a:pt x="5796" y="0"/>
                  </a:moveTo>
                  <a:lnTo>
                    <a:pt x="5796" y="0"/>
                  </a:ln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extrusionOk="0">
                  <a:moveTo>
                    <a:pt x="264" y="1"/>
                  </a:moveTo>
                  <a:lnTo>
                    <a:pt x="151" y="396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fill="none" extrusionOk="0">
                  <a:moveTo>
                    <a:pt x="264" y="1"/>
                  </a:moveTo>
                  <a:lnTo>
                    <a:pt x="264" y="1"/>
                  </a:lnTo>
                  <a:lnTo>
                    <a:pt x="151" y="396"/>
                  </a:lnTo>
                  <a:lnTo>
                    <a:pt x="0" y="772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ilita One"/>
              <a:buNone/>
              <a:defRPr sz="35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●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○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■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●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○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■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●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○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Char char="■"/>
              <a:defRPr sz="1500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  <p:sldLayoutId id="2147483658" r:id="rId6"/>
    <p:sldLayoutId id="2147483659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6" name="Google Shape;8126;p37"/>
          <p:cNvGrpSpPr/>
          <p:nvPr/>
        </p:nvGrpSpPr>
        <p:grpSpPr>
          <a:xfrm>
            <a:off x="8268150" y="4126050"/>
            <a:ext cx="657650" cy="757825"/>
            <a:chOff x="1381575" y="2568425"/>
            <a:chExt cx="657650" cy="757825"/>
          </a:xfrm>
        </p:grpSpPr>
        <p:sp>
          <p:nvSpPr>
            <p:cNvPr id="8127" name="Google Shape;8127;p37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extrusionOk="0">
                  <a:moveTo>
                    <a:pt x="14357" y="0"/>
                  </a:moveTo>
                  <a:lnTo>
                    <a:pt x="14263" y="19"/>
                  </a:lnTo>
                  <a:lnTo>
                    <a:pt x="14207" y="76"/>
                  </a:lnTo>
                  <a:lnTo>
                    <a:pt x="13529" y="1054"/>
                  </a:lnTo>
                  <a:lnTo>
                    <a:pt x="13473" y="1148"/>
                  </a:lnTo>
                  <a:lnTo>
                    <a:pt x="13435" y="1223"/>
                  </a:lnTo>
                  <a:lnTo>
                    <a:pt x="13416" y="1317"/>
                  </a:lnTo>
                  <a:lnTo>
                    <a:pt x="13416" y="1412"/>
                  </a:lnTo>
                  <a:lnTo>
                    <a:pt x="13416" y="1506"/>
                  </a:lnTo>
                  <a:lnTo>
                    <a:pt x="13435" y="1600"/>
                  </a:lnTo>
                  <a:lnTo>
                    <a:pt x="13473" y="1694"/>
                  </a:lnTo>
                  <a:lnTo>
                    <a:pt x="13529" y="1769"/>
                  </a:lnTo>
                  <a:lnTo>
                    <a:pt x="13812" y="2145"/>
                  </a:lnTo>
                  <a:lnTo>
                    <a:pt x="14000" y="2390"/>
                  </a:lnTo>
                  <a:lnTo>
                    <a:pt x="14226" y="2635"/>
                  </a:lnTo>
                  <a:lnTo>
                    <a:pt x="11761" y="6228"/>
                  </a:lnTo>
                  <a:lnTo>
                    <a:pt x="11403" y="6115"/>
                  </a:lnTo>
                  <a:lnTo>
                    <a:pt x="11065" y="6021"/>
                  </a:lnTo>
                  <a:lnTo>
                    <a:pt x="10707" y="5946"/>
                  </a:lnTo>
                  <a:lnTo>
                    <a:pt x="10350" y="5890"/>
                  </a:lnTo>
                  <a:lnTo>
                    <a:pt x="9992" y="5833"/>
                  </a:lnTo>
                  <a:lnTo>
                    <a:pt x="9653" y="5796"/>
                  </a:lnTo>
                  <a:lnTo>
                    <a:pt x="9296" y="5777"/>
                  </a:lnTo>
                  <a:lnTo>
                    <a:pt x="8581" y="5777"/>
                  </a:lnTo>
                  <a:lnTo>
                    <a:pt x="8223" y="5814"/>
                  </a:lnTo>
                  <a:lnTo>
                    <a:pt x="7866" y="5833"/>
                  </a:lnTo>
                  <a:lnTo>
                    <a:pt x="7527" y="5890"/>
                  </a:lnTo>
                  <a:lnTo>
                    <a:pt x="7170" y="5946"/>
                  </a:lnTo>
                  <a:lnTo>
                    <a:pt x="6831" y="6021"/>
                  </a:lnTo>
                  <a:lnTo>
                    <a:pt x="6492" y="6115"/>
                  </a:lnTo>
                  <a:lnTo>
                    <a:pt x="6154" y="6228"/>
                  </a:lnTo>
                  <a:lnTo>
                    <a:pt x="5815" y="6341"/>
                  </a:lnTo>
                  <a:lnTo>
                    <a:pt x="5476" y="6473"/>
                  </a:lnTo>
                  <a:lnTo>
                    <a:pt x="5156" y="6623"/>
                  </a:lnTo>
                  <a:lnTo>
                    <a:pt x="4837" y="6774"/>
                  </a:lnTo>
                  <a:lnTo>
                    <a:pt x="4517" y="6943"/>
                  </a:lnTo>
                  <a:lnTo>
                    <a:pt x="4216" y="7131"/>
                  </a:lnTo>
                  <a:lnTo>
                    <a:pt x="3915" y="7320"/>
                  </a:lnTo>
                  <a:lnTo>
                    <a:pt x="3614" y="7527"/>
                  </a:lnTo>
                  <a:lnTo>
                    <a:pt x="3331" y="7752"/>
                  </a:lnTo>
                  <a:lnTo>
                    <a:pt x="3049" y="7978"/>
                  </a:lnTo>
                  <a:lnTo>
                    <a:pt x="2786" y="8242"/>
                  </a:lnTo>
                  <a:lnTo>
                    <a:pt x="2522" y="8486"/>
                  </a:lnTo>
                  <a:lnTo>
                    <a:pt x="2278" y="8768"/>
                  </a:lnTo>
                  <a:lnTo>
                    <a:pt x="2033" y="9051"/>
                  </a:lnTo>
                  <a:lnTo>
                    <a:pt x="1788" y="9352"/>
                  </a:lnTo>
                  <a:lnTo>
                    <a:pt x="1581" y="9653"/>
                  </a:lnTo>
                  <a:lnTo>
                    <a:pt x="1318" y="10048"/>
                  </a:lnTo>
                  <a:lnTo>
                    <a:pt x="1092" y="10443"/>
                  </a:lnTo>
                  <a:lnTo>
                    <a:pt x="885" y="10838"/>
                  </a:lnTo>
                  <a:lnTo>
                    <a:pt x="697" y="11233"/>
                  </a:lnTo>
                  <a:lnTo>
                    <a:pt x="547" y="11647"/>
                  </a:lnTo>
                  <a:lnTo>
                    <a:pt x="396" y="12080"/>
                  </a:lnTo>
                  <a:lnTo>
                    <a:pt x="283" y="12494"/>
                  </a:lnTo>
                  <a:lnTo>
                    <a:pt x="189" y="12927"/>
                  </a:lnTo>
                  <a:lnTo>
                    <a:pt x="114" y="13341"/>
                  </a:lnTo>
                  <a:lnTo>
                    <a:pt x="57" y="13773"/>
                  </a:lnTo>
                  <a:lnTo>
                    <a:pt x="20" y="14206"/>
                  </a:lnTo>
                  <a:lnTo>
                    <a:pt x="1" y="14639"/>
                  </a:lnTo>
                  <a:lnTo>
                    <a:pt x="20" y="15072"/>
                  </a:lnTo>
                  <a:lnTo>
                    <a:pt x="39" y="15486"/>
                  </a:lnTo>
                  <a:lnTo>
                    <a:pt x="95" y="15918"/>
                  </a:lnTo>
                  <a:lnTo>
                    <a:pt x="151" y="16332"/>
                  </a:lnTo>
                  <a:lnTo>
                    <a:pt x="246" y="16765"/>
                  </a:lnTo>
                  <a:lnTo>
                    <a:pt x="358" y="17179"/>
                  </a:lnTo>
                  <a:lnTo>
                    <a:pt x="490" y="17574"/>
                  </a:lnTo>
                  <a:lnTo>
                    <a:pt x="641" y="17988"/>
                  </a:lnTo>
                  <a:lnTo>
                    <a:pt x="810" y="18383"/>
                  </a:lnTo>
                  <a:lnTo>
                    <a:pt x="979" y="18778"/>
                  </a:lnTo>
                  <a:lnTo>
                    <a:pt x="1186" y="19155"/>
                  </a:lnTo>
                  <a:lnTo>
                    <a:pt x="1412" y="19531"/>
                  </a:lnTo>
                  <a:lnTo>
                    <a:pt x="1657" y="19888"/>
                  </a:lnTo>
                  <a:lnTo>
                    <a:pt x="1920" y="20227"/>
                  </a:lnTo>
                  <a:lnTo>
                    <a:pt x="2202" y="20566"/>
                  </a:lnTo>
                  <a:lnTo>
                    <a:pt x="2503" y="20905"/>
                  </a:lnTo>
                  <a:lnTo>
                    <a:pt x="2823" y="21206"/>
                  </a:lnTo>
                  <a:lnTo>
                    <a:pt x="3162" y="21507"/>
                  </a:lnTo>
                  <a:lnTo>
                    <a:pt x="3519" y="21789"/>
                  </a:lnTo>
                  <a:lnTo>
                    <a:pt x="3896" y="22071"/>
                  </a:lnTo>
                  <a:lnTo>
                    <a:pt x="4272" y="22316"/>
                  </a:lnTo>
                  <a:lnTo>
                    <a:pt x="4667" y="22542"/>
                  </a:lnTo>
                  <a:lnTo>
                    <a:pt x="5062" y="22748"/>
                  </a:lnTo>
                  <a:lnTo>
                    <a:pt x="5476" y="22937"/>
                  </a:lnTo>
                  <a:lnTo>
                    <a:pt x="5890" y="23106"/>
                  </a:lnTo>
                  <a:lnTo>
                    <a:pt x="6304" y="23238"/>
                  </a:lnTo>
                  <a:lnTo>
                    <a:pt x="6718" y="23351"/>
                  </a:lnTo>
                  <a:lnTo>
                    <a:pt x="7151" y="23445"/>
                  </a:lnTo>
                  <a:lnTo>
                    <a:pt x="7584" y="23539"/>
                  </a:lnTo>
                  <a:lnTo>
                    <a:pt x="7998" y="23576"/>
                  </a:lnTo>
                  <a:lnTo>
                    <a:pt x="8430" y="23614"/>
                  </a:lnTo>
                  <a:lnTo>
                    <a:pt x="8863" y="23633"/>
                  </a:lnTo>
                  <a:lnTo>
                    <a:pt x="9296" y="23633"/>
                  </a:lnTo>
                  <a:lnTo>
                    <a:pt x="9729" y="23595"/>
                  </a:lnTo>
                  <a:lnTo>
                    <a:pt x="10143" y="23558"/>
                  </a:lnTo>
                  <a:lnTo>
                    <a:pt x="10575" y="23482"/>
                  </a:lnTo>
                  <a:lnTo>
                    <a:pt x="10989" y="23388"/>
                  </a:lnTo>
                  <a:lnTo>
                    <a:pt x="11403" y="23275"/>
                  </a:lnTo>
                  <a:lnTo>
                    <a:pt x="11817" y="23162"/>
                  </a:lnTo>
                  <a:lnTo>
                    <a:pt x="12212" y="23012"/>
                  </a:lnTo>
                  <a:lnTo>
                    <a:pt x="12607" y="22843"/>
                  </a:lnTo>
                  <a:lnTo>
                    <a:pt x="13003" y="22654"/>
                  </a:lnTo>
                  <a:lnTo>
                    <a:pt x="13379" y="22447"/>
                  </a:lnTo>
                  <a:lnTo>
                    <a:pt x="13755" y="22222"/>
                  </a:lnTo>
                  <a:lnTo>
                    <a:pt x="14113" y="21977"/>
                  </a:lnTo>
                  <a:lnTo>
                    <a:pt x="14470" y="21714"/>
                  </a:lnTo>
                  <a:lnTo>
                    <a:pt x="14809" y="21431"/>
                  </a:lnTo>
                  <a:lnTo>
                    <a:pt x="15129" y="21130"/>
                  </a:lnTo>
                  <a:lnTo>
                    <a:pt x="15449" y="20810"/>
                  </a:lnTo>
                  <a:lnTo>
                    <a:pt x="15750" y="20472"/>
                  </a:lnTo>
                  <a:lnTo>
                    <a:pt x="16032" y="20133"/>
                  </a:lnTo>
                  <a:lnTo>
                    <a:pt x="16295" y="19757"/>
                  </a:lnTo>
                  <a:lnTo>
                    <a:pt x="16502" y="19437"/>
                  </a:lnTo>
                  <a:lnTo>
                    <a:pt x="16709" y="19117"/>
                  </a:lnTo>
                  <a:lnTo>
                    <a:pt x="16879" y="18778"/>
                  </a:lnTo>
                  <a:lnTo>
                    <a:pt x="17048" y="18459"/>
                  </a:lnTo>
                  <a:lnTo>
                    <a:pt x="17198" y="18120"/>
                  </a:lnTo>
                  <a:lnTo>
                    <a:pt x="17330" y="17781"/>
                  </a:lnTo>
                  <a:lnTo>
                    <a:pt x="17443" y="17424"/>
                  </a:lnTo>
                  <a:lnTo>
                    <a:pt x="17537" y="17085"/>
                  </a:lnTo>
                  <a:lnTo>
                    <a:pt x="17631" y="16727"/>
                  </a:lnTo>
                  <a:lnTo>
                    <a:pt x="17706" y="16370"/>
                  </a:lnTo>
                  <a:lnTo>
                    <a:pt x="17763" y="16031"/>
                  </a:lnTo>
                  <a:lnTo>
                    <a:pt x="17819" y="15674"/>
                  </a:lnTo>
                  <a:lnTo>
                    <a:pt x="17838" y="15316"/>
                  </a:lnTo>
                  <a:lnTo>
                    <a:pt x="17857" y="14959"/>
                  </a:lnTo>
                  <a:lnTo>
                    <a:pt x="17857" y="14601"/>
                  </a:lnTo>
                  <a:lnTo>
                    <a:pt x="17857" y="14244"/>
                  </a:lnTo>
                  <a:lnTo>
                    <a:pt x="17819" y="13905"/>
                  </a:lnTo>
                  <a:lnTo>
                    <a:pt x="17782" y="13548"/>
                  </a:lnTo>
                  <a:lnTo>
                    <a:pt x="17744" y="13190"/>
                  </a:lnTo>
                  <a:lnTo>
                    <a:pt x="17669" y="12851"/>
                  </a:lnTo>
                  <a:lnTo>
                    <a:pt x="17594" y="12513"/>
                  </a:lnTo>
                  <a:lnTo>
                    <a:pt x="17499" y="12155"/>
                  </a:lnTo>
                  <a:lnTo>
                    <a:pt x="17387" y="11817"/>
                  </a:lnTo>
                  <a:lnTo>
                    <a:pt x="17274" y="11497"/>
                  </a:lnTo>
                  <a:lnTo>
                    <a:pt x="17142" y="11158"/>
                  </a:lnTo>
                  <a:lnTo>
                    <a:pt x="16991" y="10838"/>
                  </a:lnTo>
                  <a:lnTo>
                    <a:pt x="16822" y="10518"/>
                  </a:lnTo>
                  <a:lnTo>
                    <a:pt x="16653" y="10198"/>
                  </a:lnTo>
                  <a:lnTo>
                    <a:pt x="16465" y="9897"/>
                  </a:lnTo>
                  <a:lnTo>
                    <a:pt x="16258" y="9596"/>
                  </a:lnTo>
                  <a:lnTo>
                    <a:pt x="16051" y="9314"/>
                  </a:lnTo>
                  <a:lnTo>
                    <a:pt x="15825" y="9032"/>
                  </a:lnTo>
                  <a:lnTo>
                    <a:pt x="18271" y="5457"/>
                  </a:lnTo>
                  <a:lnTo>
                    <a:pt x="18835" y="5683"/>
                  </a:lnTo>
                  <a:lnTo>
                    <a:pt x="19249" y="5833"/>
                  </a:lnTo>
                  <a:lnTo>
                    <a:pt x="19362" y="5852"/>
                  </a:lnTo>
                  <a:lnTo>
                    <a:pt x="19550" y="5852"/>
                  </a:lnTo>
                  <a:lnTo>
                    <a:pt x="19644" y="5814"/>
                  </a:lnTo>
                  <a:lnTo>
                    <a:pt x="19739" y="5777"/>
                  </a:lnTo>
                  <a:lnTo>
                    <a:pt x="19833" y="5720"/>
                  </a:lnTo>
                  <a:lnTo>
                    <a:pt x="19908" y="5664"/>
                  </a:lnTo>
                  <a:lnTo>
                    <a:pt x="19964" y="5589"/>
                  </a:lnTo>
                  <a:lnTo>
                    <a:pt x="20698" y="4516"/>
                  </a:lnTo>
                  <a:lnTo>
                    <a:pt x="20717" y="4441"/>
                  </a:lnTo>
                  <a:lnTo>
                    <a:pt x="20717" y="4347"/>
                  </a:lnTo>
                  <a:lnTo>
                    <a:pt x="20661" y="4234"/>
                  </a:lnTo>
                  <a:lnTo>
                    <a:pt x="20604" y="4102"/>
                  </a:lnTo>
                  <a:lnTo>
                    <a:pt x="20491" y="3970"/>
                  </a:lnTo>
                  <a:lnTo>
                    <a:pt x="20378" y="3801"/>
                  </a:lnTo>
                  <a:lnTo>
                    <a:pt x="20040" y="3444"/>
                  </a:lnTo>
                  <a:lnTo>
                    <a:pt x="19607" y="3030"/>
                  </a:lnTo>
                  <a:lnTo>
                    <a:pt x="19099" y="2597"/>
                  </a:lnTo>
                  <a:lnTo>
                    <a:pt x="18516" y="2145"/>
                  </a:lnTo>
                  <a:lnTo>
                    <a:pt x="17857" y="1694"/>
                  </a:lnTo>
                  <a:lnTo>
                    <a:pt x="17198" y="1261"/>
                  </a:lnTo>
                  <a:lnTo>
                    <a:pt x="16559" y="866"/>
                  </a:lnTo>
                  <a:lnTo>
                    <a:pt x="15975" y="546"/>
                  </a:lnTo>
                  <a:lnTo>
                    <a:pt x="15449" y="301"/>
                  </a:lnTo>
                  <a:lnTo>
                    <a:pt x="14997" y="113"/>
                  </a:lnTo>
                  <a:lnTo>
                    <a:pt x="14790" y="57"/>
                  </a:lnTo>
                  <a:lnTo>
                    <a:pt x="14621" y="19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7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fill="none" extrusionOk="0">
                  <a:moveTo>
                    <a:pt x="16295" y="19757"/>
                  </a:moveTo>
                  <a:lnTo>
                    <a:pt x="16295" y="19757"/>
                  </a:lnTo>
                  <a:lnTo>
                    <a:pt x="16032" y="20133"/>
                  </a:lnTo>
                  <a:lnTo>
                    <a:pt x="15750" y="20472"/>
                  </a:lnTo>
                  <a:lnTo>
                    <a:pt x="15449" y="20810"/>
                  </a:lnTo>
                  <a:lnTo>
                    <a:pt x="15129" y="21130"/>
                  </a:lnTo>
                  <a:lnTo>
                    <a:pt x="14809" y="21431"/>
                  </a:lnTo>
                  <a:lnTo>
                    <a:pt x="14470" y="21714"/>
                  </a:lnTo>
                  <a:lnTo>
                    <a:pt x="14113" y="21977"/>
                  </a:lnTo>
                  <a:lnTo>
                    <a:pt x="13755" y="22222"/>
                  </a:lnTo>
                  <a:lnTo>
                    <a:pt x="13379" y="22447"/>
                  </a:lnTo>
                  <a:lnTo>
                    <a:pt x="13003" y="22654"/>
                  </a:lnTo>
                  <a:lnTo>
                    <a:pt x="12607" y="22843"/>
                  </a:lnTo>
                  <a:lnTo>
                    <a:pt x="12212" y="23012"/>
                  </a:lnTo>
                  <a:lnTo>
                    <a:pt x="11817" y="23162"/>
                  </a:lnTo>
                  <a:lnTo>
                    <a:pt x="11403" y="23275"/>
                  </a:lnTo>
                  <a:lnTo>
                    <a:pt x="10989" y="23388"/>
                  </a:lnTo>
                  <a:lnTo>
                    <a:pt x="10575" y="23482"/>
                  </a:lnTo>
                  <a:lnTo>
                    <a:pt x="10143" y="23558"/>
                  </a:lnTo>
                  <a:lnTo>
                    <a:pt x="9729" y="23595"/>
                  </a:lnTo>
                  <a:lnTo>
                    <a:pt x="9296" y="23633"/>
                  </a:lnTo>
                  <a:lnTo>
                    <a:pt x="8863" y="23633"/>
                  </a:lnTo>
                  <a:lnTo>
                    <a:pt x="8430" y="23614"/>
                  </a:lnTo>
                  <a:lnTo>
                    <a:pt x="7998" y="23576"/>
                  </a:lnTo>
                  <a:lnTo>
                    <a:pt x="7584" y="23539"/>
                  </a:lnTo>
                  <a:lnTo>
                    <a:pt x="7151" y="23445"/>
                  </a:lnTo>
                  <a:lnTo>
                    <a:pt x="6718" y="23351"/>
                  </a:lnTo>
                  <a:lnTo>
                    <a:pt x="6304" y="23238"/>
                  </a:lnTo>
                  <a:lnTo>
                    <a:pt x="5890" y="23106"/>
                  </a:lnTo>
                  <a:lnTo>
                    <a:pt x="5476" y="22937"/>
                  </a:lnTo>
                  <a:lnTo>
                    <a:pt x="5062" y="22748"/>
                  </a:lnTo>
                  <a:lnTo>
                    <a:pt x="4667" y="22542"/>
                  </a:lnTo>
                  <a:lnTo>
                    <a:pt x="4272" y="22316"/>
                  </a:lnTo>
                  <a:lnTo>
                    <a:pt x="3896" y="22071"/>
                  </a:lnTo>
                  <a:lnTo>
                    <a:pt x="3896" y="22071"/>
                  </a:lnTo>
                  <a:lnTo>
                    <a:pt x="3519" y="21789"/>
                  </a:lnTo>
                  <a:lnTo>
                    <a:pt x="3162" y="21507"/>
                  </a:lnTo>
                  <a:lnTo>
                    <a:pt x="2823" y="21206"/>
                  </a:lnTo>
                  <a:lnTo>
                    <a:pt x="2503" y="20905"/>
                  </a:lnTo>
                  <a:lnTo>
                    <a:pt x="2202" y="20566"/>
                  </a:lnTo>
                  <a:lnTo>
                    <a:pt x="1920" y="20227"/>
                  </a:lnTo>
                  <a:lnTo>
                    <a:pt x="1657" y="19888"/>
                  </a:lnTo>
                  <a:lnTo>
                    <a:pt x="1412" y="19531"/>
                  </a:lnTo>
                  <a:lnTo>
                    <a:pt x="1186" y="19155"/>
                  </a:lnTo>
                  <a:lnTo>
                    <a:pt x="979" y="18778"/>
                  </a:lnTo>
                  <a:lnTo>
                    <a:pt x="810" y="18383"/>
                  </a:lnTo>
                  <a:lnTo>
                    <a:pt x="641" y="17988"/>
                  </a:lnTo>
                  <a:lnTo>
                    <a:pt x="490" y="17574"/>
                  </a:lnTo>
                  <a:lnTo>
                    <a:pt x="358" y="17179"/>
                  </a:lnTo>
                  <a:lnTo>
                    <a:pt x="246" y="16765"/>
                  </a:lnTo>
                  <a:lnTo>
                    <a:pt x="151" y="16332"/>
                  </a:lnTo>
                  <a:lnTo>
                    <a:pt x="95" y="15918"/>
                  </a:lnTo>
                  <a:lnTo>
                    <a:pt x="39" y="15486"/>
                  </a:lnTo>
                  <a:lnTo>
                    <a:pt x="20" y="15072"/>
                  </a:lnTo>
                  <a:lnTo>
                    <a:pt x="1" y="14639"/>
                  </a:lnTo>
                  <a:lnTo>
                    <a:pt x="20" y="14206"/>
                  </a:lnTo>
                  <a:lnTo>
                    <a:pt x="57" y="13773"/>
                  </a:lnTo>
                  <a:lnTo>
                    <a:pt x="114" y="13341"/>
                  </a:lnTo>
                  <a:lnTo>
                    <a:pt x="189" y="12927"/>
                  </a:lnTo>
                  <a:lnTo>
                    <a:pt x="283" y="12494"/>
                  </a:lnTo>
                  <a:lnTo>
                    <a:pt x="396" y="12080"/>
                  </a:lnTo>
                  <a:lnTo>
                    <a:pt x="547" y="11647"/>
                  </a:lnTo>
                  <a:lnTo>
                    <a:pt x="697" y="11233"/>
                  </a:lnTo>
                  <a:lnTo>
                    <a:pt x="885" y="10838"/>
                  </a:lnTo>
                  <a:lnTo>
                    <a:pt x="1092" y="10443"/>
                  </a:lnTo>
                  <a:lnTo>
                    <a:pt x="1318" y="10048"/>
                  </a:lnTo>
                  <a:lnTo>
                    <a:pt x="1581" y="9653"/>
                  </a:lnTo>
                  <a:lnTo>
                    <a:pt x="1581" y="9653"/>
                  </a:lnTo>
                  <a:lnTo>
                    <a:pt x="1788" y="9352"/>
                  </a:lnTo>
                  <a:lnTo>
                    <a:pt x="2033" y="9051"/>
                  </a:lnTo>
                  <a:lnTo>
                    <a:pt x="2278" y="8768"/>
                  </a:lnTo>
                  <a:lnTo>
                    <a:pt x="2522" y="8486"/>
                  </a:lnTo>
                  <a:lnTo>
                    <a:pt x="2786" y="8242"/>
                  </a:lnTo>
                  <a:lnTo>
                    <a:pt x="3049" y="7978"/>
                  </a:lnTo>
                  <a:lnTo>
                    <a:pt x="3331" y="7752"/>
                  </a:lnTo>
                  <a:lnTo>
                    <a:pt x="3614" y="7527"/>
                  </a:lnTo>
                  <a:lnTo>
                    <a:pt x="3915" y="7320"/>
                  </a:lnTo>
                  <a:lnTo>
                    <a:pt x="4216" y="7131"/>
                  </a:lnTo>
                  <a:lnTo>
                    <a:pt x="4517" y="6943"/>
                  </a:lnTo>
                  <a:lnTo>
                    <a:pt x="4837" y="6774"/>
                  </a:lnTo>
                  <a:lnTo>
                    <a:pt x="5156" y="6623"/>
                  </a:lnTo>
                  <a:lnTo>
                    <a:pt x="5476" y="6473"/>
                  </a:lnTo>
                  <a:lnTo>
                    <a:pt x="5815" y="6341"/>
                  </a:lnTo>
                  <a:lnTo>
                    <a:pt x="6154" y="6228"/>
                  </a:lnTo>
                  <a:lnTo>
                    <a:pt x="6492" y="6115"/>
                  </a:lnTo>
                  <a:lnTo>
                    <a:pt x="6831" y="6021"/>
                  </a:lnTo>
                  <a:lnTo>
                    <a:pt x="7170" y="5946"/>
                  </a:lnTo>
                  <a:lnTo>
                    <a:pt x="7527" y="5890"/>
                  </a:lnTo>
                  <a:lnTo>
                    <a:pt x="7866" y="5833"/>
                  </a:lnTo>
                  <a:lnTo>
                    <a:pt x="8223" y="5814"/>
                  </a:lnTo>
                  <a:lnTo>
                    <a:pt x="8581" y="5777"/>
                  </a:lnTo>
                  <a:lnTo>
                    <a:pt x="8938" y="5777"/>
                  </a:lnTo>
                  <a:lnTo>
                    <a:pt x="9296" y="5777"/>
                  </a:lnTo>
                  <a:lnTo>
                    <a:pt x="9653" y="5796"/>
                  </a:lnTo>
                  <a:lnTo>
                    <a:pt x="9992" y="5833"/>
                  </a:lnTo>
                  <a:lnTo>
                    <a:pt x="10350" y="5890"/>
                  </a:lnTo>
                  <a:lnTo>
                    <a:pt x="10707" y="5946"/>
                  </a:lnTo>
                  <a:lnTo>
                    <a:pt x="11065" y="6021"/>
                  </a:lnTo>
                  <a:lnTo>
                    <a:pt x="11403" y="6115"/>
                  </a:lnTo>
                  <a:lnTo>
                    <a:pt x="11761" y="6228"/>
                  </a:lnTo>
                  <a:lnTo>
                    <a:pt x="14226" y="2635"/>
                  </a:lnTo>
                  <a:lnTo>
                    <a:pt x="14226" y="2635"/>
                  </a:lnTo>
                  <a:lnTo>
                    <a:pt x="14000" y="2390"/>
                  </a:lnTo>
                  <a:lnTo>
                    <a:pt x="13812" y="2145"/>
                  </a:lnTo>
                  <a:lnTo>
                    <a:pt x="13529" y="1769"/>
                  </a:lnTo>
                  <a:lnTo>
                    <a:pt x="13529" y="1769"/>
                  </a:lnTo>
                  <a:lnTo>
                    <a:pt x="13473" y="1694"/>
                  </a:lnTo>
                  <a:lnTo>
                    <a:pt x="13435" y="1600"/>
                  </a:lnTo>
                  <a:lnTo>
                    <a:pt x="13416" y="1506"/>
                  </a:lnTo>
                  <a:lnTo>
                    <a:pt x="13416" y="1412"/>
                  </a:lnTo>
                  <a:lnTo>
                    <a:pt x="13416" y="1317"/>
                  </a:lnTo>
                  <a:lnTo>
                    <a:pt x="13435" y="1223"/>
                  </a:lnTo>
                  <a:lnTo>
                    <a:pt x="13473" y="1148"/>
                  </a:lnTo>
                  <a:lnTo>
                    <a:pt x="13529" y="1054"/>
                  </a:lnTo>
                  <a:lnTo>
                    <a:pt x="14207" y="76"/>
                  </a:lnTo>
                  <a:lnTo>
                    <a:pt x="14207" y="76"/>
                  </a:lnTo>
                  <a:lnTo>
                    <a:pt x="14263" y="19"/>
                  </a:lnTo>
                  <a:lnTo>
                    <a:pt x="14357" y="0"/>
                  </a:lnTo>
                  <a:lnTo>
                    <a:pt x="14470" y="0"/>
                  </a:lnTo>
                  <a:lnTo>
                    <a:pt x="14621" y="19"/>
                  </a:lnTo>
                  <a:lnTo>
                    <a:pt x="14790" y="57"/>
                  </a:lnTo>
                  <a:lnTo>
                    <a:pt x="14997" y="113"/>
                  </a:lnTo>
                  <a:lnTo>
                    <a:pt x="15449" y="301"/>
                  </a:lnTo>
                  <a:lnTo>
                    <a:pt x="15975" y="546"/>
                  </a:lnTo>
                  <a:lnTo>
                    <a:pt x="16559" y="866"/>
                  </a:lnTo>
                  <a:lnTo>
                    <a:pt x="17198" y="1261"/>
                  </a:lnTo>
                  <a:lnTo>
                    <a:pt x="17857" y="1694"/>
                  </a:lnTo>
                  <a:lnTo>
                    <a:pt x="17857" y="1694"/>
                  </a:lnTo>
                  <a:lnTo>
                    <a:pt x="18516" y="2145"/>
                  </a:lnTo>
                  <a:lnTo>
                    <a:pt x="19099" y="2597"/>
                  </a:lnTo>
                  <a:lnTo>
                    <a:pt x="19607" y="3030"/>
                  </a:lnTo>
                  <a:lnTo>
                    <a:pt x="20040" y="3444"/>
                  </a:lnTo>
                  <a:lnTo>
                    <a:pt x="20378" y="3801"/>
                  </a:lnTo>
                  <a:lnTo>
                    <a:pt x="20491" y="3970"/>
                  </a:lnTo>
                  <a:lnTo>
                    <a:pt x="20604" y="4102"/>
                  </a:lnTo>
                  <a:lnTo>
                    <a:pt x="20661" y="4234"/>
                  </a:lnTo>
                  <a:lnTo>
                    <a:pt x="20717" y="4347"/>
                  </a:lnTo>
                  <a:lnTo>
                    <a:pt x="20717" y="4441"/>
                  </a:lnTo>
                  <a:lnTo>
                    <a:pt x="20698" y="4516"/>
                  </a:lnTo>
                  <a:lnTo>
                    <a:pt x="19964" y="5589"/>
                  </a:lnTo>
                  <a:lnTo>
                    <a:pt x="19964" y="5589"/>
                  </a:lnTo>
                  <a:lnTo>
                    <a:pt x="19908" y="5664"/>
                  </a:lnTo>
                  <a:lnTo>
                    <a:pt x="19833" y="5720"/>
                  </a:lnTo>
                  <a:lnTo>
                    <a:pt x="19739" y="5777"/>
                  </a:lnTo>
                  <a:lnTo>
                    <a:pt x="19644" y="5814"/>
                  </a:lnTo>
                  <a:lnTo>
                    <a:pt x="19550" y="5852"/>
                  </a:lnTo>
                  <a:lnTo>
                    <a:pt x="19456" y="5852"/>
                  </a:lnTo>
                  <a:lnTo>
                    <a:pt x="19362" y="5852"/>
                  </a:lnTo>
                  <a:lnTo>
                    <a:pt x="19249" y="5833"/>
                  </a:lnTo>
                  <a:lnTo>
                    <a:pt x="19249" y="5833"/>
                  </a:lnTo>
                  <a:lnTo>
                    <a:pt x="18835" y="5683"/>
                  </a:lnTo>
                  <a:lnTo>
                    <a:pt x="18271" y="5457"/>
                  </a:lnTo>
                  <a:lnTo>
                    <a:pt x="15825" y="9032"/>
                  </a:lnTo>
                  <a:lnTo>
                    <a:pt x="15825" y="9032"/>
                  </a:lnTo>
                  <a:lnTo>
                    <a:pt x="16051" y="9314"/>
                  </a:lnTo>
                  <a:lnTo>
                    <a:pt x="16258" y="9596"/>
                  </a:lnTo>
                  <a:lnTo>
                    <a:pt x="16465" y="9897"/>
                  </a:lnTo>
                  <a:lnTo>
                    <a:pt x="16653" y="10198"/>
                  </a:lnTo>
                  <a:lnTo>
                    <a:pt x="16822" y="10518"/>
                  </a:lnTo>
                  <a:lnTo>
                    <a:pt x="16991" y="10838"/>
                  </a:lnTo>
                  <a:lnTo>
                    <a:pt x="17142" y="11158"/>
                  </a:lnTo>
                  <a:lnTo>
                    <a:pt x="17274" y="11497"/>
                  </a:lnTo>
                  <a:lnTo>
                    <a:pt x="17387" y="11817"/>
                  </a:lnTo>
                  <a:lnTo>
                    <a:pt x="17499" y="12155"/>
                  </a:lnTo>
                  <a:lnTo>
                    <a:pt x="17594" y="12513"/>
                  </a:lnTo>
                  <a:lnTo>
                    <a:pt x="17669" y="12851"/>
                  </a:lnTo>
                  <a:lnTo>
                    <a:pt x="17744" y="13190"/>
                  </a:lnTo>
                  <a:lnTo>
                    <a:pt x="17782" y="13548"/>
                  </a:lnTo>
                  <a:lnTo>
                    <a:pt x="17819" y="13905"/>
                  </a:lnTo>
                  <a:lnTo>
                    <a:pt x="17857" y="14244"/>
                  </a:lnTo>
                  <a:lnTo>
                    <a:pt x="17857" y="14601"/>
                  </a:lnTo>
                  <a:lnTo>
                    <a:pt x="17857" y="14959"/>
                  </a:lnTo>
                  <a:lnTo>
                    <a:pt x="17838" y="15316"/>
                  </a:lnTo>
                  <a:lnTo>
                    <a:pt x="17819" y="15674"/>
                  </a:lnTo>
                  <a:lnTo>
                    <a:pt x="17763" y="16031"/>
                  </a:lnTo>
                  <a:lnTo>
                    <a:pt x="17706" y="16370"/>
                  </a:lnTo>
                  <a:lnTo>
                    <a:pt x="17631" y="16727"/>
                  </a:lnTo>
                  <a:lnTo>
                    <a:pt x="17537" y="17085"/>
                  </a:lnTo>
                  <a:lnTo>
                    <a:pt x="17443" y="17424"/>
                  </a:lnTo>
                  <a:lnTo>
                    <a:pt x="17330" y="17781"/>
                  </a:lnTo>
                  <a:lnTo>
                    <a:pt x="17198" y="18120"/>
                  </a:lnTo>
                  <a:lnTo>
                    <a:pt x="17048" y="18459"/>
                  </a:lnTo>
                  <a:lnTo>
                    <a:pt x="16879" y="18778"/>
                  </a:lnTo>
                  <a:lnTo>
                    <a:pt x="16709" y="19117"/>
                  </a:lnTo>
                  <a:lnTo>
                    <a:pt x="16502" y="19437"/>
                  </a:lnTo>
                  <a:lnTo>
                    <a:pt x="16295" y="19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7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2296" y="1"/>
                  </a:move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7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fill="none" extrusionOk="0">
                  <a:moveTo>
                    <a:pt x="2296" y="1"/>
                  </a:moveTo>
                  <a:lnTo>
                    <a:pt x="2296" y="1"/>
                  </a:ln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296" y="4592"/>
                  </a:lnTo>
                  <a:lnTo>
                    <a:pt x="2296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7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092" y="0"/>
                  </a:move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7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fill="none" extrusionOk="0">
                  <a:moveTo>
                    <a:pt x="1223" y="0"/>
                  </a:moveTo>
                  <a:lnTo>
                    <a:pt x="1223" y="0"/>
                  </a:lnTo>
                  <a:lnTo>
                    <a:pt x="1092" y="0"/>
                  </a:ln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7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extrusionOk="0">
                  <a:moveTo>
                    <a:pt x="1731" y="1"/>
                  </a:move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7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fill="none" extrusionOk="0">
                  <a:moveTo>
                    <a:pt x="1731" y="1"/>
                  </a:moveTo>
                  <a:lnTo>
                    <a:pt x="1731" y="1"/>
                  </a:ln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731" y="3500"/>
                  </a:lnTo>
                  <a:lnTo>
                    <a:pt x="173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7"/>
            <p:cNvSpPr/>
            <p:nvPr/>
          </p:nvSpPr>
          <p:spPr>
            <a:xfrm>
              <a:off x="1768250" y="2753775"/>
              <a:ext cx="103500" cy="71975"/>
            </a:xfrm>
            <a:custGeom>
              <a:avLst/>
              <a:gdLst/>
              <a:ahLst/>
              <a:cxnLst/>
              <a:rect l="l" t="t" r="r" b="b"/>
              <a:pathLst>
                <a:path w="4140" h="2879" extrusionOk="0">
                  <a:moveTo>
                    <a:pt x="38" y="0"/>
                  </a:moveTo>
                  <a:lnTo>
                    <a:pt x="0" y="19"/>
                  </a:lnTo>
                  <a:lnTo>
                    <a:pt x="0" y="57"/>
                  </a:lnTo>
                  <a:lnTo>
                    <a:pt x="0" y="113"/>
                  </a:lnTo>
                  <a:lnTo>
                    <a:pt x="76" y="264"/>
                  </a:lnTo>
                  <a:lnTo>
                    <a:pt x="245" y="433"/>
                  </a:lnTo>
                  <a:lnTo>
                    <a:pt x="452" y="659"/>
                  </a:lnTo>
                  <a:lnTo>
                    <a:pt x="734" y="903"/>
                  </a:lnTo>
                  <a:lnTo>
                    <a:pt x="1073" y="1167"/>
                  </a:lnTo>
                  <a:lnTo>
                    <a:pt x="1449" y="1449"/>
                  </a:lnTo>
                  <a:lnTo>
                    <a:pt x="1844" y="1750"/>
                  </a:lnTo>
                  <a:lnTo>
                    <a:pt x="2221" y="1995"/>
                  </a:lnTo>
                  <a:lnTo>
                    <a:pt x="2559" y="2202"/>
                  </a:lnTo>
                  <a:lnTo>
                    <a:pt x="2898" y="2409"/>
                  </a:lnTo>
                  <a:lnTo>
                    <a:pt x="3199" y="2578"/>
                  </a:lnTo>
                  <a:lnTo>
                    <a:pt x="3481" y="2710"/>
                  </a:lnTo>
                  <a:lnTo>
                    <a:pt x="3707" y="2804"/>
                  </a:lnTo>
                  <a:lnTo>
                    <a:pt x="3895" y="2860"/>
                  </a:lnTo>
                  <a:lnTo>
                    <a:pt x="4027" y="2879"/>
                  </a:lnTo>
                  <a:lnTo>
                    <a:pt x="4083" y="2879"/>
                  </a:lnTo>
                  <a:lnTo>
                    <a:pt x="4121" y="2860"/>
                  </a:lnTo>
                  <a:lnTo>
                    <a:pt x="4140" y="2804"/>
                  </a:lnTo>
                  <a:lnTo>
                    <a:pt x="4121" y="2766"/>
                  </a:lnTo>
                  <a:lnTo>
                    <a:pt x="4046" y="2616"/>
                  </a:lnTo>
                  <a:lnTo>
                    <a:pt x="3895" y="2446"/>
                  </a:lnTo>
                  <a:lnTo>
                    <a:pt x="3669" y="2220"/>
                  </a:lnTo>
                  <a:lnTo>
                    <a:pt x="3387" y="1976"/>
                  </a:lnTo>
                  <a:lnTo>
                    <a:pt x="3067" y="1712"/>
                  </a:lnTo>
                  <a:lnTo>
                    <a:pt x="2691" y="1430"/>
                  </a:lnTo>
                  <a:lnTo>
                    <a:pt x="2277" y="1129"/>
                  </a:lnTo>
                  <a:lnTo>
                    <a:pt x="1901" y="884"/>
                  </a:lnTo>
                  <a:lnTo>
                    <a:pt x="1562" y="678"/>
                  </a:lnTo>
                  <a:lnTo>
                    <a:pt x="1223" y="471"/>
                  </a:lnTo>
                  <a:lnTo>
                    <a:pt x="922" y="301"/>
                  </a:lnTo>
                  <a:lnTo>
                    <a:pt x="659" y="169"/>
                  </a:lnTo>
                  <a:lnTo>
                    <a:pt x="414" y="75"/>
                  </a:lnTo>
                  <a:lnTo>
                    <a:pt x="226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7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3E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7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fill="none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7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extrusionOk="0">
                  <a:moveTo>
                    <a:pt x="641" y="1"/>
                  </a:move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7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641" y="1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7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extrusionOk="0">
                  <a:moveTo>
                    <a:pt x="2822" y="1"/>
                  </a:moveTo>
                  <a:lnTo>
                    <a:pt x="2728" y="20"/>
                  </a:lnTo>
                  <a:lnTo>
                    <a:pt x="2709" y="39"/>
                  </a:lnTo>
                  <a:lnTo>
                    <a:pt x="2314" y="377"/>
                  </a:lnTo>
                  <a:lnTo>
                    <a:pt x="1938" y="754"/>
                  </a:lnTo>
                  <a:lnTo>
                    <a:pt x="1581" y="1149"/>
                  </a:lnTo>
                  <a:lnTo>
                    <a:pt x="1261" y="1600"/>
                  </a:lnTo>
                  <a:lnTo>
                    <a:pt x="1054" y="1901"/>
                  </a:lnTo>
                  <a:lnTo>
                    <a:pt x="866" y="2221"/>
                  </a:lnTo>
                  <a:lnTo>
                    <a:pt x="715" y="2541"/>
                  </a:lnTo>
                  <a:lnTo>
                    <a:pt x="565" y="2880"/>
                  </a:lnTo>
                  <a:lnTo>
                    <a:pt x="433" y="3200"/>
                  </a:lnTo>
                  <a:lnTo>
                    <a:pt x="320" y="3538"/>
                  </a:lnTo>
                  <a:lnTo>
                    <a:pt x="226" y="3877"/>
                  </a:lnTo>
                  <a:lnTo>
                    <a:pt x="132" y="4234"/>
                  </a:lnTo>
                  <a:lnTo>
                    <a:pt x="75" y="4573"/>
                  </a:lnTo>
                  <a:lnTo>
                    <a:pt x="38" y="4912"/>
                  </a:lnTo>
                  <a:lnTo>
                    <a:pt x="0" y="5269"/>
                  </a:lnTo>
                  <a:lnTo>
                    <a:pt x="0" y="5608"/>
                  </a:lnTo>
                  <a:lnTo>
                    <a:pt x="0" y="5965"/>
                  </a:lnTo>
                  <a:lnTo>
                    <a:pt x="19" y="6304"/>
                  </a:lnTo>
                  <a:lnTo>
                    <a:pt x="56" y="6643"/>
                  </a:lnTo>
                  <a:lnTo>
                    <a:pt x="113" y="7000"/>
                  </a:lnTo>
                  <a:lnTo>
                    <a:pt x="188" y="7339"/>
                  </a:lnTo>
                  <a:lnTo>
                    <a:pt x="282" y="7659"/>
                  </a:lnTo>
                  <a:lnTo>
                    <a:pt x="376" y="7998"/>
                  </a:lnTo>
                  <a:lnTo>
                    <a:pt x="508" y="8317"/>
                  </a:lnTo>
                  <a:lnTo>
                    <a:pt x="640" y="8637"/>
                  </a:lnTo>
                  <a:lnTo>
                    <a:pt x="790" y="8957"/>
                  </a:lnTo>
                  <a:lnTo>
                    <a:pt x="960" y="9258"/>
                  </a:lnTo>
                  <a:lnTo>
                    <a:pt x="1129" y="9559"/>
                  </a:lnTo>
                  <a:lnTo>
                    <a:pt x="1336" y="9860"/>
                  </a:lnTo>
                  <a:lnTo>
                    <a:pt x="1543" y="10143"/>
                  </a:lnTo>
                  <a:lnTo>
                    <a:pt x="1769" y="10406"/>
                  </a:lnTo>
                  <a:lnTo>
                    <a:pt x="2013" y="10669"/>
                  </a:lnTo>
                  <a:lnTo>
                    <a:pt x="2277" y="10933"/>
                  </a:lnTo>
                  <a:lnTo>
                    <a:pt x="2540" y="11177"/>
                  </a:lnTo>
                  <a:lnTo>
                    <a:pt x="2822" y="11403"/>
                  </a:lnTo>
                  <a:lnTo>
                    <a:pt x="3123" y="11610"/>
                  </a:lnTo>
                  <a:lnTo>
                    <a:pt x="3443" y="11817"/>
                  </a:lnTo>
                  <a:lnTo>
                    <a:pt x="3763" y="12005"/>
                  </a:lnTo>
                  <a:lnTo>
                    <a:pt x="4083" y="12175"/>
                  </a:lnTo>
                  <a:lnTo>
                    <a:pt x="4403" y="12325"/>
                  </a:lnTo>
                  <a:lnTo>
                    <a:pt x="4742" y="12457"/>
                  </a:lnTo>
                  <a:lnTo>
                    <a:pt x="5080" y="12570"/>
                  </a:lnTo>
                  <a:lnTo>
                    <a:pt x="5419" y="12664"/>
                  </a:lnTo>
                  <a:lnTo>
                    <a:pt x="5758" y="12739"/>
                  </a:lnTo>
                  <a:lnTo>
                    <a:pt x="6115" y="12796"/>
                  </a:lnTo>
                  <a:lnTo>
                    <a:pt x="6454" y="12852"/>
                  </a:lnTo>
                  <a:lnTo>
                    <a:pt x="6811" y="12871"/>
                  </a:lnTo>
                  <a:lnTo>
                    <a:pt x="7150" y="12890"/>
                  </a:lnTo>
                  <a:lnTo>
                    <a:pt x="7489" y="12871"/>
                  </a:lnTo>
                  <a:lnTo>
                    <a:pt x="7846" y="12852"/>
                  </a:lnTo>
                  <a:lnTo>
                    <a:pt x="8185" y="12814"/>
                  </a:lnTo>
                  <a:lnTo>
                    <a:pt x="8524" y="12758"/>
                  </a:lnTo>
                  <a:lnTo>
                    <a:pt x="8862" y="12683"/>
                  </a:lnTo>
                  <a:lnTo>
                    <a:pt x="9201" y="12607"/>
                  </a:lnTo>
                  <a:lnTo>
                    <a:pt x="9540" y="12495"/>
                  </a:lnTo>
                  <a:lnTo>
                    <a:pt x="9859" y="12382"/>
                  </a:lnTo>
                  <a:lnTo>
                    <a:pt x="10179" y="12250"/>
                  </a:lnTo>
                  <a:lnTo>
                    <a:pt x="10499" y="12099"/>
                  </a:lnTo>
                  <a:lnTo>
                    <a:pt x="10800" y="11930"/>
                  </a:lnTo>
                  <a:lnTo>
                    <a:pt x="11101" y="11742"/>
                  </a:lnTo>
                  <a:lnTo>
                    <a:pt x="11383" y="11554"/>
                  </a:lnTo>
                  <a:lnTo>
                    <a:pt x="11666" y="11328"/>
                  </a:lnTo>
                  <a:lnTo>
                    <a:pt x="11948" y="11102"/>
                  </a:lnTo>
                  <a:lnTo>
                    <a:pt x="12211" y="10858"/>
                  </a:lnTo>
                  <a:lnTo>
                    <a:pt x="12475" y="10613"/>
                  </a:lnTo>
                  <a:lnTo>
                    <a:pt x="12701" y="10331"/>
                  </a:lnTo>
                  <a:lnTo>
                    <a:pt x="12945" y="10048"/>
                  </a:lnTo>
                  <a:lnTo>
                    <a:pt x="13152" y="9747"/>
                  </a:lnTo>
                  <a:lnTo>
                    <a:pt x="13434" y="9296"/>
                  </a:lnTo>
                  <a:lnTo>
                    <a:pt x="13679" y="8844"/>
                  </a:lnTo>
                  <a:lnTo>
                    <a:pt x="13905" y="8374"/>
                  </a:lnTo>
                  <a:lnTo>
                    <a:pt x="14074" y="7885"/>
                  </a:lnTo>
                  <a:lnTo>
                    <a:pt x="14093" y="7847"/>
                  </a:lnTo>
                  <a:lnTo>
                    <a:pt x="14093" y="7809"/>
                  </a:lnTo>
                  <a:lnTo>
                    <a:pt x="14093" y="7753"/>
                  </a:lnTo>
                  <a:lnTo>
                    <a:pt x="14036" y="7659"/>
                  </a:lnTo>
                  <a:lnTo>
                    <a:pt x="13961" y="7546"/>
                  </a:lnTo>
                  <a:lnTo>
                    <a:pt x="13679" y="7245"/>
                  </a:lnTo>
                  <a:lnTo>
                    <a:pt x="13265" y="6869"/>
                  </a:lnTo>
                  <a:lnTo>
                    <a:pt x="12738" y="6417"/>
                  </a:lnTo>
                  <a:lnTo>
                    <a:pt x="12098" y="5890"/>
                  </a:lnTo>
                  <a:lnTo>
                    <a:pt x="11365" y="5326"/>
                  </a:lnTo>
                  <a:lnTo>
                    <a:pt x="10556" y="4724"/>
                  </a:lnTo>
                  <a:lnTo>
                    <a:pt x="9671" y="4084"/>
                  </a:lnTo>
                  <a:lnTo>
                    <a:pt x="8730" y="3444"/>
                  </a:lnTo>
                  <a:lnTo>
                    <a:pt x="7489" y="2597"/>
                  </a:lnTo>
                  <a:lnTo>
                    <a:pt x="7357" y="2522"/>
                  </a:lnTo>
                  <a:lnTo>
                    <a:pt x="7225" y="2428"/>
                  </a:lnTo>
                  <a:lnTo>
                    <a:pt x="7094" y="2334"/>
                  </a:lnTo>
                  <a:lnTo>
                    <a:pt x="6830" y="2165"/>
                  </a:lnTo>
                  <a:lnTo>
                    <a:pt x="5833" y="1544"/>
                  </a:lnTo>
                  <a:lnTo>
                    <a:pt x="5588" y="1393"/>
                  </a:lnTo>
                  <a:lnTo>
                    <a:pt x="5250" y="1205"/>
                  </a:lnTo>
                  <a:lnTo>
                    <a:pt x="4422" y="716"/>
                  </a:lnTo>
                  <a:lnTo>
                    <a:pt x="3744" y="358"/>
                  </a:lnTo>
                  <a:lnTo>
                    <a:pt x="3707" y="340"/>
                  </a:lnTo>
                  <a:lnTo>
                    <a:pt x="3556" y="264"/>
                  </a:lnTo>
                  <a:lnTo>
                    <a:pt x="3481" y="246"/>
                  </a:lnTo>
                  <a:lnTo>
                    <a:pt x="3387" y="189"/>
                  </a:lnTo>
                  <a:lnTo>
                    <a:pt x="3349" y="170"/>
                  </a:lnTo>
                  <a:lnTo>
                    <a:pt x="3123" y="95"/>
                  </a:lnTo>
                  <a:lnTo>
                    <a:pt x="2954" y="39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7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fill="none" extrusionOk="0">
                  <a:moveTo>
                    <a:pt x="13152" y="9747"/>
                  </a:moveTo>
                  <a:lnTo>
                    <a:pt x="13152" y="9747"/>
                  </a:lnTo>
                  <a:lnTo>
                    <a:pt x="12945" y="10048"/>
                  </a:lnTo>
                  <a:lnTo>
                    <a:pt x="12701" y="10331"/>
                  </a:lnTo>
                  <a:lnTo>
                    <a:pt x="12475" y="10613"/>
                  </a:lnTo>
                  <a:lnTo>
                    <a:pt x="12211" y="10858"/>
                  </a:lnTo>
                  <a:lnTo>
                    <a:pt x="11948" y="11102"/>
                  </a:lnTo>
                  <a:lnTo>
                    <a:pt x="11666" y="11328"/>
                  </a:lnTo>
                  <a:lnTo>
                    <a:pt x="11383" y="11554"/>
                  </a:lnTo>
                  <a:lnTo>
                    <a:pt x="11101" y="11742"/>
                  </a:lnTo>
                  <a:lnTo>
                    <a:pt x="10800" y="11930"/>
                  </a:lnTo>
                  <a:lnTo>
                    <a:pt x="10499" y="12099"/>
                  </a:lnTo>
                  <a:lnTo>
                    <a:pt x="10179" y="12250"/>
                  </a:lnTo>
                  <a:lnTo>
                    <a:pt x="9859" y="12382"/>
                  </a:lnTo>
                  <a:lnTo>
                    <a:pt x="9540" y="12495"/>
                  </a:lnTo>
                  <a:lnTo>
                    <a:pt x="9201" y="12607"/>
                  </a:lnTo>
                  <a:lnTo>
                    <a:pt x="8862" y="12683"/>
                  </a:lnTo>
                  <a:lnTo>
                    <a:pt x="8524" y="12758"/>
                  </a:lnTo>
                  <a:lnTo>
                    <a:pt x="8185" y="12814"/>
                  </a:lnTo>
                  <a:lnTo>
                    <a:pt x="7846" y="12852"/>
                  </a:lnTo>
                  <a:lnTo>
                    <a:pt x="7489" y="12871"/>
                  </a:lnTo>
                  <a:lnTo>
                    <a:pt x="7150" y="12890"/>
                  </a:lnTo>
                  <a:lnTo>
                    <a:pt x="6811" y="12871"/>
                  </a:lnTo>
                  <a:lnTo>
                    <a:pt x="6454" y="12852"/>
                  </a:lnTo>
                  <a:lnTo>
                    <a:pt x="6115" y="12796"/>
                  </a:lnTo>
                  <a:lnTo>
                    <a:pt x="5758" y="12739"/>
                  </a:lnTo>
                  <a:lnTo>
                    <a:pt x="5419" y="12664"/>
                  </a:lnTo>
                  <a:lnTo>
                    <a:pt x="5080" y="12570"/>
                  </a:lnTo>
                  <a:lnTo>
                    <a:pt x="4742" y="12457"/>
                  </a:lnTo>
                  <a:lnTo>
                    <a:pt x="4403" y="12325"/>
                  </a:lnTo>
                  <a:lnTo>
                    <a:pt x="4083" y="12175"/>
                  </a:lnTo>
                  <a:lnTo>
                    <a:pt x="3763" y="12005"/>
                  </a:lnTo>
                  <a:lnTo>
                    <a:pt x="3443" y="11817"/>
                  </a:lnTo>
                  <a:lnTo>
                    <a:pt x="3123" y="11610"/>
                  </a:lnTo>
                  <a:lnTo>
                    <a:pt x="3123" y="11610"/>
                  </a:lnTo>
                  <a:lnTo>
                    <a:pt x="2822" y="11403"/>
                  </a:lnTo>
                  <a:lnTo>
                    <a:pt x="2540" y="11177"/>
                  </a:lnTo>
                  <a:lnTo>
                    <a:pt x="2277" y="10933"/>
                  </a:lnTo>
                  <a:lnTo>
                    <a:pt x="2013" y="10669"/>
                  </a:lnTo>
                  <a:lnTo>
                    <a:pt x="1769" y="10406"/>
                  </a:lnTo>
                  <a:lnTo>
                    <a:pt x="1543" y="10143"/>
                  </a:lnTo>
                  <a:lnTo>
                    <a:pt x="1336" y="9860"/>
                  </a:lnTo>
                  <a:lnTo>
                    <a:pt x="1129" y="9559"/>
                  </a:lnTo>
                  <a:lnTo>
                    <a:pt x="960" y="9258"/>
                  </a:lnTo>
                  <a:lnTo>
                    <a:pt x="790" y="8957"/>
                  </a:lnTo>
                  <a:lnTo>
                    <a:pt x="640" y="8637"/>
                  </a:lnTo>
                  <a:lnTo>
                    <a:pt x="508" y="8317"/>
                  </a:lnTo>
                  <a:lnTo>
                    <a:pt x="376" y="7998"/>
                  </a:lnTo>
                  <a:lnTo>
                    <a:pt x="282" y="7659"/>
                  </a:lnTo>
                  <a:lnTo>
                    <a:pt x="188" y="7339"/>
                  </a:lnTo>
                  <a:lnTo>
                    <a:pt x="113" y="7000"/>
                  </a:lnTo>
                  <a:lnTo>
                    <a:pt x="56" y="6643"/>
                  </a:lnTo>
                  <a:lnTo>
                    <a:pt x="19" y="6304"/>
                  </a:lnTo>
                  <a:lnTo>
                    <a:pt x="0" y="5965"/>
                  </a:lnTo>
                  <a:lnTo>
                    <a:pt x="0" y="5608"/>
                  </a:lnTo>
                  <a:lnTo>
                    <a:pt x="0" y="5269"/>
                  </a:lnTo>
                  <a:lnTo>
                    <a:pt x="38" y="4912"/>
                  </a:lnTo>
                  <a:lnTo>
                    <a:pt x="75" y="4573"/>
                  </a:lnTo>
                  <a:lnTo>
                    <a:pt x="132" y="4234"/>
                  </a:lnTo>
                  <a:lnTo>
                    <a:pt x="226" y="3877"/>
                  </a:lnTo>
                  <a:lnTo>
                    <a:pt x="320" y="3538"/>
                  </a:lnTo>
                  <a:lnTo>
                    <a:pt x="433" y="3200"/>
                  </a:lnTo>
                  <a:lnTo>
                    <a:pt x="565" y="2880"/>
                  </a:lnTo>
                  <a:lnTo>
                    <a:pt x="715" y="2541"/>
                  </a:lnTo>
                  <a:lnTo>
                    <a:pt x="866" y="2221"/>
                  </a:lnTo>
                  <a:lnTo>
                    <a:pt x="1054" y="1901"/>
                  </a:lnTo>
                  <a:lnTo>
                    <a:pt x="1261" y="1600"/>
                  </a:lnTo>
                  <a:lnTo>
                    <a:pt x="1261" y="1600"/>
                  </a:lnTo>
                  <a:lnTo>
                    <a:pt x="1581" y="1149"/>
                  </a:lnTo>
                  <a:lnTo>
                    <a:pt x="1938" y="754"/>
                  </a:lnTo>
                  <a:lnTo>
                    <a:pt x="2314" y="377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28" y="20"/>
                  </a:lnTo>
                  <a:lnTo>
                    <a:pt x="2728" y="20"/>
                  </a:lnTo>
                  <a:lnTo>
                    <a:pt x="2822" y="1"/>
                  </a:lnTo>
                  <a:lnTo>
                    <a:pt x="2954" y="39"/>
                  </a:lnTo>
                  <a:lnTo>
                    <a:pt x="3123" y="95"/>
                  </a:lnTo>
                  <a:lnTo>
                    <a:pt x="3349" y="170"/>
                  </a:lnTo>
                  <a:lnTo>
                    <a:pt x="3349" y="170"/>
                  </a:lnTo>
                  <a:lnTo>
                    <a:pt x="3387" y="189"/>
                  </a:lnTo>
                  <a:lnTo>
                    <a:pt x="3387" y="189"/>
                  </a:lnTo>
                  <a:lnTo>
                    <a:pt x="3481" y="246"/>
                  </a:lnTo>
                  <a:lnTo>
                    <a:pt x="3481" y="246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707" y="340"/>
                  </a:lnTo>
                  <a:lnTo>
                    <a:pt x="3707" y="340"/>
                  </a:lnTo>
                  <a:lnTo>
                    <a:pt x="3744" y="358"/>
                  </a:lnTo>
                  <a:lnTo>
                    <a:pt x="3744" y="358"/>
                  </a:lnTo>
                  <a:lnTo>
                    <a:pt x="4422" y="716"/>
                  </a:lnTo>
                  <a:lnTo>
                    <a:pt x="5250" y="1205"/>
                  </a:lnTo>
                  <a:lnTo>
                    <a:pt x="5250" y="1205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833" y="1544"/>
                  </a:lnTo>
                  <a:lnTo>
                    <a:pt x="5833" y="1544"/>
                  </a:lnTo>
                  <a:lnTo>
                    <a:pt x="6830" y="2165"/>
                  </a:lnTo>
                  <a:lnTo>
                    <a:pt x="6830" y="2165"/>
                  </a:lnTo>
                  <a:lnTo>
                    <a:pt x="7094" y="2334"/>
                  </a:lnTo>
                  <a:lnTo>
                    <a:pt x="7094" y="2334"/>
                  </a:lnTo>
                  <a:lnTo>
                    <a:pt x="7225" y="2428"/>
                  </a:lnTo>
                  <a:lnTo>
                    <a:pt x="7225" y="2428"/>
                  </a:lnTo>
                  <a:lnTo>
                    <a:pt x="7357" y="2522"/>
                  </a:lnTo>
                  <a:lnTo>
                    <a:pt x="7357" y="2522"/>
                  </a:lnTo>
                  <a:lnTo>
                    <a:pt x="7489" y="2597"/>
                  </a:lnTo>
                  <a:lnTo>
                    <a:pt x="7489" y="2597"/>
                  </a:lnTo>
                  <a:lnTo>
                    <a:pt x="8730" y="3444"/>
                  </a:lnTo>
                  <a:lnTo>
                    <a:pt x="8730" y="3444"/>
                  </a:lnTo>
                  <a:lnTo>
                    <a:pt x="9671" y="4084"/>
                  </a:lnTo>
                  <a:lnTo>
                    <a:pt x="9671" y="4084"/>
                  </a:lnTo>
                  <a:lnTo>
                    <a:pt x="10556" y="4724"/>
                  </a:lnTo>
                  <a:lnTo>
                    <a:pt x="11365" y="5326"/>
                  </a:lnTo>
                  <a:lnTo>
                    <a:pt x="12098" y="5890"/>
                  </a:lnTo>
                  <a:lnTo>
                    <a:pt x="12738" y="6417"/>
                  </a:lnTo>
                  <a:lnTo>
                    <a:pt x="13265" y="6869"/>
                  </a:lnTo>
                  <a:lnTo>
                    <a:pt x="13679" y="7245"/>
                  </a:lnTo>
                  <a:lnTo>
                    <a:pt x="13961" y="7546"/>
                  </a:lnTo>
                  <a:lnTo>
                    <a:pt x="14036" y="7659"/>
                  </a:lnTo>
                  <a:lnTo>
                    <a:pt x="14093" y="7753"/>
                  </a:lnTo>
                  <a:lnTo>
                    <a:pt x="14093" y="7753"/>
                  </a:lnTo>
                  <a:lnTo>
                    <a:pt x="14093" y="7809"/>
                  </a:lnTo>
                  <a:lnTo>
                    <a:pt x="14093" y="7809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74" y="7885"/>
                  </a:lnTo>
                  <a:lnTo>
                    <a:pt x="14074" y="7885"/>
                  </a:lnTo>
                  <a:lnTo>
                    <a:pt x="13905" y="8374"/>
                  </a:lnTo>
                  <a:lnTo>
                    <a:pt x="13679" y="8844"/>
                  </a:lnTo>
                  <a:lnTo>
                    <a:pt x="13434" y="9296"/>
                  </a:lnTo>
                  <a:lnTo>
                    <a:pt x="13152" y="9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7"/>
            <p:cNvSpPr/>
            <p:nvPr/>
          </p:nvSpPr>
          <p:spPr>
            <a:xfrm>
              <a:off x="1444150" y="308305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38"/>
                  </a:lnTo>
                  <a:lnTo>
                    <a:pt x="904" y="94"/>
                  </a:lnTo>
                  <a:lnTo>
                    <a:pt x="791" y="132"/>
                  </a:lnTo>
                  <a:lnTo>
                    <a:pt x="659" y="207"/>
                  </a:lnTo>
                  <a:lnTo>
                    <a:pt x="546" y="282"/>
                  </a:lnTo>
                  <a:lnTo>
                    <a:pt x="452" y="376"/>
                  </a:lnTo>
                  <a:lnTo>
                    <a:pt x="339" y="471"/>
                  </a:lnTo>
                  <a:lnTo>
                    <a:pt x="264" y="583"/>
                  </a:lnTo>
                  <a:lnTo>
                    <a:pt x="189" y="696"/>
                  </a:lnTo>
                  <a:lnTo>
                    <a:pt x="113" y="809"/>
                  </a:lnTo>
                  <a:lnTo>
                    <a:pt x="76" y="941"/>
                  </a:lnTo>
                  <a:lnTo>
                    <a:pt x="38" y="1073"/>
                  </a:lnTo>
                  <a:lnTo>
                    <a:pt x="19" y="1204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599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7"/>
                  </a:lnTo>
                  <a:lnTo>
                    <a:pt x="283" y="2220"/>
                  </a:lnTo>
                  <a:lnTo>
                    <a:pt x="358" y="2314"/>
                  </a:lnTo>
                  <a:lnTo>
                    <a:pt x="471" y="2427"/>
                  </a:lnTo>
                  <a:lnTo>
                    <a:pt x="584" y="2503"/>
                  </a:lnTo>
                  <a:lnTo>
                    <a:pt x="697" y="2578"/>
                  </a:lnTo>
                  <a:lnTo>
                    <a:pt x="810" y="2653"/>
                  </a:lnTo>
                  <a:lnTo>
                    <a:pt x="941" y="2691"/>
                  </a:lnTo>
                  <a:lnTo>
                    <a:pt x="1073" y="2728"/>
                  </a:lnTo>
                  <a:lnTo>
                    <a:pt x="1205" y="2747"/>
                  </a:lnTo>
                  <a:lnTo>
                    <a:pt x="133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31" y="2728"/>
                  </a:lnTo>
                  <a:lnTo>
                    <a:pt x="1844" y="2691"/>
                  </a:lnTo>
                  <a:lnTo>
                    <a:pt x="1976" y="2634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5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66" y="1430"/>
                  </a:lnTo>
                  <a:lnTo>
                    <a:pt x="2766" y="1298"/>
                  </a:lnTo>
                  <a:lnTo>
                    <a:pt x="2748" y="1167"/>
                  </a:lnTo>
                  <a:lnTo>
                    <a:pt x="2710" y="1035"/>
                  </a:lnTo>
                  <a:lnTo>
                    <a:pt x="2672" y="903"/>
                  </a:lnTo>
                  <a:lnTo>
                    <a:pt x="2635" y="790"/>
                  </a:lnTo>
                  <a:lnTo>
                    <a:pt x="2559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8"/>
                  </a:lnTo>
                  <a:lnTo>
                    <a:pt x="1938" y="132"/>
                  </a:lnTo>
                  <a:lnTo>
                    <a:pt x="1826" y="75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7"/>
            <p:cNvSpPr/>
            <p:nvPr/>
          </p:nvSpPr>
          <p:spPr>
            <a:xfrm>
              <a:off x="1532575" y="3207225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80" y="0"/>
                  </a:moveTo>
                  <a:lnTo>
                    <a:pt x="1149" y="19"/>
                  </a:lnTo>
                  <a:lnTo>
                    <a:pt x="1036" y="38"/>
                  </a:lnTo>
                  <a:lnTo>
                    <a:pt x="904" y="95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4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4" y="810"/>
                  </a:lnTo>
                  <a:lnTo>
                    <a:pt x="57" y="941"/>
                  </a:lnTo>
                  <a:lnTo>
                    <a:pt x="20" y="1073"/>
                  </a:lnTo>
                  <a:lnTo>
                    <a:pt x="1" y="1205"/>
                  </a:lnTo>
                  <a:lnTo>
                    <a:pt x="1" y="1336"/>
                  </a:lnTo>
                  <a:lnTo>
                    <a:pt x="1" y="1468"/>
                  </a:lnTo>
                  <a:lnTo>
                    <a:pt x="1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10" y="2635"/>
                  </a:lnTo>
                  <a:lnTo>
                    <a:pt x="942" y="2691"/>
                  </a:lnTo>
                  <a:lnTo>
                    <a:pt x="1054" y="2729"/>
                  </a:lnTo>
                  <a:lnTo>
                    <a:pt x="1186" y="2748"/>
                  </a:lnTo>
                  <a:lnTo>
                    <a:pt x="1318" y="2766"/>
                  </a:lnTo>
                  <a:lnTo>
                    <a:pt x="1450" y="2766"/>
                  </a:lnTo>
                  <a:lnTo>
                    <a:pt x="1581" y="2748"/>
                  </a:lnTo>
                  <a:lnTo>
                    <a:pt x="1713" y="2729"/>
                  </a:lnTo>
                  <a:lnTo>
                    <a:pt x="1845" y="2672"/>
                  </a:lnTo>
                  <a:lnTo>
                    <a:pt x="1976" y="2635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9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48" y="1430"/>
                  </a:lnTo>
                  <a:lnTo>
                    <a:pt x="2748" y="1299"/>
                  </a:lnTo>
                  <a:lnTo>
                    <a:pt x="2729" y="1167"/>
                  </a:lnTo>
                  <a:lnTo>
                    <a:pt x="2710" y="1035"/>
                  </a:lnTo>
                  <a:lnTo>
                    <a:pt x="2673" y="904"/>
                  </a:lnTo>
                  <a:lnTo>
                    <a:pt x="2616" y="791"/>
                  </a:lnTo>
                  <a:lnTo>
                    <a:pt x="2560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9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7"/>
            <p:cNvSpPr/>
            <p:nvPr/>
          </p:nvSpPr>
          <p:spPr>
            <a:xfrm>
              <a:off x="1537750" y="3146550"/>
              <a:ext cx="37200" cy="36700"/>
            </a:xfrm>
            <a:custGeom>
              <a:avLst/>
              <a:gdLst/>
              <a:ahLst/>
              <a:cxnLst/>
              <a:rect l="l" t="t" r="r" b="b"/>
              <a:pathLst>
                <a:path w="1488" h="1468" extrusionOk="0">
                  <a:moveTo>
                    <a:pt x="697" y="0"/>
                  </a:moveTo>
                  <a:lnTo>
                    <a:pt x="565" y="19"/>
                  </a:lnTo>
                  <a:lnTo>
                    <a:pt x="434" y="75"/>
                  </a:lnTo>
                  <a:lnTo>
                    <a:pt x="302" y="151"/>
                  </a:lnTo>
                  <a:lnTo>
                    <a:pt x="189" y="245"/>
                  </a:lnTo>
                  <a:lnTo>
                    <a:pt x="95" y="358"/>
                  </a:lnTo>
                  <a:lnTo>
                    <a:pt x="38" y="508"/>
                  </a:lnTo>
                  <a:lnTo>
                    <a:pt x="20" y="640"/>
                  </a:lnTo>
                  <a:lnTo>
                    <a:pt x="1" y="772"/>
                  </a:lnTo>
                  <a:lnTo>
                    <a:pt x="38" y="922"/>
                  </a:lnTo>
                  <a:lnTo>
                    <a:pt x="76" y="1054"/>
                  </a:lnTo>
                  <a:lnTo>
                    <a:pt x="151" y="1186"/>
                  </a:lnTo>
                  <a:lnTo>
                    <a:pt x="264" y="1280"/>
                  </a:lnTo>
                  <a:lnTo>
                    <a:pt x="377" y="1374"/>
                  </a:lnTo>
                  <a:lnTo>
                    <a:pt x="509" y="1430"/>
                  </a:lnTo>
                  <a:lnTo>
                    <a:pt x="640" y="1468"/>
                  </a:lnTo>
                  <a:lnTo>
                    <a:pt x="791" y="1468"/>
                  </a:lnTo>
                  <a:lnTo>
                    <a:pt x="923" y="1449"/>
                  </a:lnTo>
                  <a:lnTo>
                    <a:pt x="1054" y="1393"/>
                  </a:lnTo>
                  <a:lnTo>
                    <a:pt x="1186" y="1317"/>
                  </a:lnTo>
                  <a:lnTo>
                    <a:pt x="1299" y="1223"/>
                  </a:lnTo>
                  <a:lnTo>
                    <a:pt x="1393" y="1110"/>
                  </a:lnTo>
                  <a:lnTo>
                    <a:pt x="1450" y="979"/>
                  </a:lnTo>
                  <a:lnTo>
                    <a:pt x="1468" y="828"/>
                  </a:lnTo>
                  <a:lnTo>
                    <a:pt x="1487" y="696"/>
                  </a:lnTo>
                  <a:lnTo>
                    <a:pt x="1468" y="546"/>
                  </a:lnTo>
                  <a:lnTo>
                    <a:pt x="1412" y="414"/>
                  </a:lnTo>
                  <a:lnTo>
                    <a:pt x="1337" y="282"/>
                  </a:lnTo>
                  <a:lnTo>
                    <a:pt x="1243" y="188"/>
                  </a:lnTo>
                  <a:lnTo>
                    <a:pt x="1111" y="94"/>
                  </a:lnTo>
                  <a:lnTo>
                    <a:pt x="979" y="3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7"/>
            <p:cNvSpPr/>
            <p:nvPr/>
          </p:nvSpPr>
          <p:spPr>
            <a:xfrm>
              <a:off x="1527875" y="3050575"/>
              <a:ext cx="36725" cy="37200"/>
            </a:xfrm>
            <a:custGeom>
              <a:avLst/>
              <a:gdLst/>
              <a:ahLst/>
              <a:cxnLst/>
              <a:rect l="l" t="t" r="r" b="b"/>
              <a:pathLst>
                <a:path w="1469" h="1488" extrusionOk="0">
                  <a:moveTo>
                    <a:pt x="678" y="1"/>
                  </a:moveTo>
                  <a:lnTo>
                    <a:pt x="546" y="38"/>
                  </a:lnTo>
                  <a:lnTo>
                    <a:pt x="415" y="76"/>
                  </a:lnTo>
                  <a:lnTo>
                    <a:pt x="283" y="151"/>
                  </a:lnTo>
                  <a:lnTo>
                    <a:pt x="170" y="264"/>
                  </a:lnTo>
                  <a:lnTo>
                    <a:pt x="95" y="377"/>
                  </a:lnTo>
                  <a:lnTo>
                    <a:pt x="38" y="509"/>
                  </a:lnTo>
                  <a:lnTo>
                    <a:pt x="1" y="641"/>
                  </a:lnTo>
                  <a:lnTo>
                    <a:pt x="1" y="791"/>
                  </a:lnTo>
                  <a:lnTo>
                    <a:pt x="19" y="923"/>
                  </a:lnTo>
                  <a:lnTo>
                    <a:pt x="57" y="1073"/>
                  </a:lnTo>
                  <a:lnTo>
                    <a:pt x="132" y="1186"/>
                  </a:lnTo>
                  <a:lnTo>
                    <a:pt x="245" y="1299"/>
                  </a:lnTo>
                  <a:lnTo>
                    <a:pt x="358" y="1393"/>
                  </a:lnTo>
                  <a:lnTo>
                    <a:pt x="490" y="1450"/>
                  </a:lnTo>
                  <a:lnTo>
                    <a:pt x="640" y="1487"/>
                  </a:lnTo>
                  <a:lnTo>
                    <a:pt x="772" y="1487"/>
                  </a:lnTo>
                  <a:lnTo>
                    <a:pt x="923" y="1468"/>
                  </a:lnTo>
                  <a:lnTo>
                    <a:pt x="1054" y="1412"/>
                  </a:lnTo>
                  <a:lnTo>
                    <a:pt x="1167" y="1337"/>
                  </a:lnTo>
                  <a:lnTo>
                    <a:pt x="1280" y="1243"/>
                  </a:lnTo>
                  <a:lnTo>
                    <a:pt x="1374" y="1111"/>
                  </a:lnTo>
                  <a:lnTo>
                    <a:pt x="1431" y="979"/>
                  </a:lnTo>
                  <a:lnTo>
                    <a:pt x="1468" y="848"/>
                  </a:lnTo>
                  <a:lnTo>
                    <a:pt x="1468" y="697"/>
                  </a:lnTo>
                  <a:lnTo>
                    <a:pt x="1449" y="565"/>
                  </a:lnTo>
                  <a:lnTo>
                    <a:pt x="1393" y="434"/>
                  </a:lnTo>
                  <a:lnTo>
                    <a:pt x="1318" y="302"/>
                  </a:lnTo>
                  <a:lnTo>
                    <a:pt x="1224" y="189"/>
                  </a:lnTo>
                  <a:lnTo>
                    <a:pt x="1092" y="114"/>
                  </a:lnTo>
                  <a:lnTo>
                    <a:pt x="960" y="38"/>
                  </a:lnTo>
                  <a:lnTo>
                    <a:pt x="829" y="20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7"/>
            <p:cNvSpPr/>
            <p:nvPr/>
          </p:nvSpPr>
          <p:spPr>
            <a:xfrm>
              <a:off x="1628075" y="315125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57"/>
                  </a:lnTo>
                  <a:lnTo>
                    <a:pt x="903" y="94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3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3" y="828"/>
                  </a:lnTo>
                  <a:lnTo>
                    <a:pt x="57" y="941"/>
                  </a:lnTo>
                  <a:lnTo>
                    <a:pt x="19" y="1073"/>
                  </a:lnTo>
                  <a:lnTo>
                    <a:pt x="0" y="1205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09" y="2653"/>
                  </a:lnTo>
                  <a:lnTo>
                    <a:pt x="941" y="2691"/>
                  </a:lnTo>
                  <a:lnTo>
                    <a:pt x="1054" y="2729"/>
                  </a:lnTo>
                  <a:lnTo>
                    <a:pt x="118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13" y="2729"/>
                  </a:lnTo>
                  <a:lnTo>
                    <a:pt x="1844" y="2691"/>
                  </a:lnTo>
                  <a:lnTo>
                    <a:pt x="1976" y="2635"/>
                  </a:lnTo>
                  <a:lnTo>
                    <a:pt x="2089" y="2578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7" y="1562"/>
                  </a:lnTo>
                  <a:lnTo>
                    <a:pt x="2747" y="1430"/>
                  </a:lnTo>
                  <a:lnTo>
                    <a:pt x="2747" y="1299"/>
                  </a:lnTo>
                  <a:lnTo>
                    <a:pt x="2747" y="1167"/>
                  </a:lnTo>
                  <a:lnTo>
                    <a:pt x="2710" y="1035"/>
                  </a:lnTo>
                  <a:lnTo>
                    <a:pt x="2672" y="922"/>
                  </a:lnTo>
                  <a:lnTo>
                    <a:pt x="2616" y="791"/>
                  </a:lnTo>
                  <a:lnTo>
                    <a:pt x="2559" y="678"/>
                  </a:lnTo>
                  <a:lnTo>
                    <a:pt x="2484" y="565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8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7"/>
            <p:cNvSpPr/>
            <p:nvPr/>
          </p:nvSpPr>
          <p:spPr>
            <a:xfrm>
              <a:off x="1486950" y="2968725"/>
              <a:ext cx="285075" cy="196650"/>
            </a:xfrm>
            <a:custGeom>
              <a:avLst/>
              <a:gdLst/>
              <a:ahLst/>
              <a:cxnLst/>
              <a:rect l="l" t="t" r="r" b="b"/>
              <a:pathLst>
                <a:path w="11403" h="7866" extrusionOk="0">
                  <a:moveTo>
                    <a:pt x="132" y="1"/>
                  </a:moveTo>
                  <a:lnTo>
                    <a:pt x="38" y="20"/>
                  </a:lnTo>
                  <a:lnTo>
                    <a:pt x="19" y="39"/>
                  </a:lnTo>
                  <a:lnTo>
                    <a:pt x="1" y="76"/>
                  </a:lnTo>
                  <a:lnTo>
                    <a:pt x="1" y="114"/>
                  </a:lnTo>
                  <a:lnTo>
                    <a:pt x="57" y="227"/>
                  </a:lnTo>
                  <a:lnTo>
                    <a:pt x="170" y="358"/>
                  </a:lnTo>
                  <a:lnTo>
                    <a:pt x="321" y="547"/>
                  </a:lnTo>
                  <a:lnTo>
                    <a:pt x="528" y="754"/>
                  </a:lnTo>
                  <a:lnTo>
                    <a:pt x="791" y="979"/>
                  </a:lnTo>
                  <a:lnTo>
                    <a:pt x="1431" y="1544"/>
                  </a:lnTo>
                  <a:lnTo>
                    <a:pt x="2240" y="2184"/>
                  </a:lnTo>
                  <a:lnTo>
                    <a:pt x="3162" y="2880"/>
                  </a:lnTo>
                  <a:lnTo>
                    <a:pt x="4215" y="3651"/>
                  </a:lnTo>
                  <a:lnTo>
                    <a:pt x="5363" y="4441"/>
                  </a:lnTo>
                  <a:lnTo>
                    <a:pt x="6473" y="5194"/>
                  </a:lnTo>
                  <a:lnTo>
                    <a:pt x="7527" y="5871"/>
                  </a:lnTo>
                  <a:lnTo>
                    <a:pt x="8487" y="6473"/>
                  </a:lnTo>
                  <a:lnTo>
                    <a:pt x="9352" y="6982"/>
                  </a:lnTo>
                  <a:lnTo>
                    <a:pt x="10086" y="7395"/>
                  </a:lnTo>
                  <a:lnTo>
                    <a:pt x="10688" y="7678"/>
                  </a:lnTo>
                  <a:lnTo>
                    <a:pt x="10933" y="7772"/>
                  </a:lnTo>
                  <a:lnTo>
                    <a:pt x="11121" y="7847"/>
                  </a:lnTo>
                  <a:lnTo>
                    <a:pt x="11271" y="7866"/>
                  </a:lnTo>
                  <a:lnTo>
                    <a:pt x="11365" y="7866"/>
                  </a:lnTo>
                  <a:lnTo>
                    <a:pt x="11403" y="7847"/>
                  </a:lnTo>
                  <a:lnTo>
                    <a:pt x="11403" y="7809"/>
                  </a:lnTo>
                  <a:lnTo>
                    <a:pt x="11403" y="7753"/>
                  </a:lnTo>
                  <a:lnTo>
                    <a:pt x="11346" y="7659"/>
                  </a:lnTo>
                  <a:lnTo>
                    <a:pt x="11271" y="7546"/>
                  </a:lnTo>
                  <a:lnTo>
                    <a:pt x="10989" y="7245"/>
                  </a:lnTo>
                  <a:lnTo>
                    <a:pt x="10575" y="6869"/>
                  </a:lnTo>
                  <a:lnTo>
                    <a:pt x="10048" y="6417"/>
                  </a:lnTo>
                  <a:lnTo>
                    <a:pt x="9408" y="5890"/>
                  </a:lnTo>
                  <a:lnTo>
                    <a:pt x="8675" y="5326"/>
                  </a:lnTo>
                  <a:lnTo>
                    <a:pt x="7866" y="4724"/>
                  </a:lnTo>
                  <a:lnTo>
                    <a:pt x="6981" y="4084"/>
                  </a:lnTo>
                  <a:lnTo>
                    <a:pt x="6040" y="3444"/>
                  </a:lnTo>
                  <a:lnTo>
                    <a:pt x="4799" y="2597"/>
                  </a:lnTo>
                  <a:lnTo>
                    <a:pt x="4667" y="2522"/>
                  </a:lnTo>
                  <a:lnTo>
                    <a:pt x="4535" y="2428"/>
                  </a:lnTo>
                  <a:lnTo>
                    <a:pt x="4404" y="2334"/>
                  </a:lnTo>
                  <a:lnTo>
                    <a:pt x="4140" y="2165"/>
                  </a:lnTo>
                  <a:lnTo>
                    <a:pt x="3143" y="1544"/>
                  </a:lnTo>
                  <a:lnTo>
                    <a:pt x="2898" y="1393"/>
                  </a:lnTo>
                  <a:lnTo>
                    <a:pt x="2560" y="1205"/>
                  </a:lnTo>
                  <a:lnTo>
                    <a:pt x="1732" y="716"/>
                  </a:lnTo>
                  <a:lnTo>
                    <a:pt x="1054" y="358"/>
                  </a:lnTo>
                  <a:lnTo>
                    <a:pt x="1017" y="340"/>
                  </a:lnTo>
                  <a:lnTo>
                    <a:pt x="866" y="264"/>
                  </a:lnTo>
                  <a:lnTo>
                    <a:pt x="791" y="246"/>
                  </a:lnTo>
                  <a:lnTo>
                    <a:pt x="697" y="189"/>
                  </a:lnTo>
                  <a:lnTo>
                    <a:pt x="659" y="170"/>
                  </a:lnTo>
                  <a:lnTo>
                    <a:pt x="433" y="95"/>
                  </a:lnTo>
                  <a:lnTo>
                    <a:pt x="264" y="3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7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extrusionOk="0">
                  <a:moveTo>
                    <a:pt x="1" y="12965"/>
                  </a:moveTo>
                  <a:lnTo>
                    <a:pt x="358" y="12984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1" y="12965"/>
                  </a:lnTo>
                  <a:close/>
                  <a:moveTo>
                    <a:pt x="5363" y="1"/>
                  </a:move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7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fill="none" extrusionOk="0">
                  <a:moveTo>
                    <a:pt x="5363" y="1"/>
                  </a:moveTo>
                  <a:lnTo>
                    <a:pt x="5363" y="1"/>
                  </a:ln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358" y="12984"/>
                  </a:lnTo>
                  <a:lnTo>
                    <a:pt x="358" y="12984"/>
                  </a:lnTo>
                  <a:lnTo>
                    <a:pt x="1" y="12965"/>
                  </a:lnTo>
                  <a:lnTo>
                    <a:pt x="1" y="12965"/>
                  </a:lnTo>
                  <a:lnTo>
                    <a:pt x="509" y="12984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7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extrusionOk="0">
                  <a:moveTo>
                    <a:pt x="5796" y="0"/>
                  </a:move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7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fill="none" extrusionOk="0">
                  <a:moveTo>
                    <a:pt x="5796" y="0"/>
                  </a:moveTo>
                  <a:lnTo>
                    <a:pt x="5796" y="0"/>
                  </a:ln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7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extrusionOk="0">
                  <a:moveTo>
                    <a:pt x="264" y="1"/>
                  </a:moveTo>
                  <a:lnTo>
                    <a:pt x="151" y="396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7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fill="none" extrusionOk="0">
                  <a:moveTo>
                    <a:pt x="264" y="1"/>
                  </a:moveTo>
                  <a:lnTo>
                    <a:pt x="264" y="1"/>
                  </a:lnTo>
                  <a:lnTo>
                    <a:pt x="151" y="396"/>
                  </a:lnTo>
                  <a:lnTo>
                    <a:pt x="0" y="772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37"/>
          <p:cNvGrpSpPr/>
          <p:nvPr/>
        </p:nvGrpSpPr>
        <p:grpSpPr>
          <a:xfrm>
            <a:off x="385150" y="182225"/>
            <a:ext cx="544275" cy="562150"/>
            <a:chOff x="5071000" y="258425"/>
            <a:chExt cx="544275" cy="562150"/>
          </a:xfrm>
        </p:grpSpPr>
        <p:sp>
          <p:nvSpPr>
            <p:cNvPr id="8155" name="Google Shape;8155;p37"/>
            <p:cNvSpPr/>
            <p:nvPr/>
          </p:nvSpPr>
          <p:spPr>
            <a:xfrm>
              <a:off x="5071000" y="404725"/>
              <a:ext cx="544275" cy="273775"/>
            </a:xfrm>
            <a:custGeom>
              <a:avLst/>
              <a:gdLst/>
              <a:ahLst/>
              <a:cxnLst/>
              <a:rect l="l" t="t" r="r" b="b"/>
              <a:pathLst>
                <a:path w="21771" h="10951" extrusionOk="0">
                  <a:moveTo>
                    <a:pt x="5269" y="979"/>
                  </a:moveTo>
                  <a:lnTo>
                    <a:pt x="5702" y="997"/>
                  </a:lnTo>
                  <a:lnTo>
                    <a:pt x="6135" y="997"/>
                  </a:lnTo>
                  <a:lnTo>
                    <a:pt x="7038" y="1073"/>
                  </a:lnTo>
                  <a:lnTo>
                    <a:pt x="7960" y="1167"/>
                  </a:lnTo>
                  <a:lnTo>
                    <a:pt x="8920" y="1317"/>
                  </a:lnTo>
                  <a:lnTo>
                    <a:pt x="9917" y="1524"/>
                  </a:lnTo>
                  <a:lnTo>
                    <a:pt x="10914" y="1769"/>
                  </a:lnTo>
                  <a:lnTo>
                    <a:pt x="11911" y="2051"/>
                  </a:lnTo>
                  <a:lnTo>
                    <a:pt x="12984" y="2390"/>
                  </a:lnTo>
                  <a:lnTo>
                    <a:pt x="13981" y="2747"/>
                  </a:lnTo>
                  <a:lnTo>
                    <a:pt x="14922" y="3142"/>
                  </a:lnTo>
                  <a:lnTo>
                    <a:pt x="15806" y="3556"/>
                  </a:lnTo>
                  <a:lnTo>
                    <a:pt x="16634" y="3970"/>
                  </a:lnTo>
                  <a:lnTo>
                    <a:pt x="17387" y="4403"/>
                  </a:lnTo>
                  <a:lnTo>
                    <a:pt x="18064" y="4836"/>
                  </a:lnTo>
                  <a:lnTo>
                    <a:pt x="18685" y="5287"/>
                  </a:lnTo>
                  <a:lnTo>
                    <a:pt x="19230" y="5720"/>
                  </a:lnTo>
                  <a:lnTo>
                    <a:pt x="19475" y="5946"/>
                  </a:lnTo>
                  <a:lnTo>
                    <a:pt x="19682" y="6153"/>
                  </a:lnTo>
                  <a:lnTo>
                    <a:pt x="19889" y="6360"/>
                  </a:lnTo>
                  <a:lnTo>
                    <a:pt x="20077" y="6586"/>
                  </a:lnTo>
                  <a:lnTo>
                    <a:pt x="20228" y="6793"/>
                  </a:lnTo>
                  <a:lnTo>
                    <a:pt x="20378" y="7000"/>
                  </a:lnTo>
                  <a:lnTo>
                    <a:pt x="20491" y="7188"/>
                  </a:lnTo>
                  <a:lnTo>
                    <a:pt x="20604" y="7376"/>
                  </a:lnTo>
                  <a:lnTo>
                    <a:pt x="20679" y="7583"/>
                  </a:lnTo>
                  <a:lnTo>
                    <a:pt x="20736" y="7752"/>
                  </a:lnTo>
                  <a:lnTo>
                    <a:pt x="20773" y="7940"/>
                  </a:lnTo>
                  <a:lnTo>
                    <a:pt x="20773" y="8110"/>
                  </a:lnTo>
                  <a:lnTo>
                    <a:pt x="20773" y="8279"/>
                  </a:lnTo>
                  <a:lnTo>
                    <a:pt x="20736" y="8430"/>
                  </a:lnTo>
                  <a:lnTo>
                    <a:pt x="20679" y="8580"/>
                  </a:lnTo>
                  <a:lnTo>
                    <a:pt x="20604" y="8712"/>
                  </a:lnTo>
                  <a:lnTo>
                    <a:pt x="20491" y="8862"/>
                  </a:lnTo>
                  <a:lnTo>
                    <a:pt x="20378" y="8994"/>
                  </a:lnTo>
                  <a:lnTo>
                    <a:pt x="20228" y="9107"/>
                  </a:lnTo>
                  <a:lnTo>
                    <a:pt x="20058" y="9220"/>
                  </a:lnTo>
                  <a:lnTo>
                    <a:pt x="19870" y="9333"/>
                  </a:lnTo>
                  <a:lnTo>
                    <a:pt x="19663" y="9427"/>
                  </a:lnTo>
                  <a:lnTo>
                    <a:pt x="19437" y="9521"/>
                  </a:lnTo>
                  <a:lnTo>
                    <a:pt x="19193" y="9615"/>
                  </a:lnTo>
                  <a:lnTo>
                    <a:pt x="18911" y="9690"/>
                  </a:lnTo>
                  <a:lnTo>
                    <a:pt x="18628" y="9747"/>
                  </a:lnTo>
                  <a:lnTo>
                    <a:pt x="18327" y="9803"/>
                  </a:lnTo>
                  <a:lnTo>
                    <a:pt x="18007" y="9860"/>
                  </a:lnTo>
                  <a:lnTo>
                    <a:pt x="17330" y="9935"/>
                  </a:lnTo>
                  <a:lnTo>
                    <a:pt x="16916" y="9954"/>
                  </a:lnTo>
                  <a:lnTo>
                    <a:pt x="16088" y="9954"/>
                  </a:lnTo>
                  <a:lnTo>
                    <a:pt x="15655" y="9935"/>
                  </a:lnTo>
                  <a:lnTo>
                    <a:pt x="14752" y="9878"/>
                  </a:lnTo>
                  <a:lnTo>
                    <a:pt x="13812" y="9766"/>
                  </a:lnTo>
                  <a:lnTo>
                    <a:pt x="12852" y="9615"/>
                  </a:lnTo>
                  <a:lnTo>
                    <a:pt x="11874" y="9427"/>
                  </a:lnTo>
                  <a:lnTo>
                    <a:pt x="10876" y="9182"/>
                  </a:lnTo>
                  <a:lnTo>
                    <a:pt x="9860" y="8900"/>
                  </a:lnTo>
                  <a:lnTo>
                    <a:pt x="8863" y="8580"/>
                  </a:lnTo>
                  <a:lnTo>
                    <a:pt x="7903" y="8223"/>
                  </a:lnTo>
                  <a:lnTo>
                    <a:pt x="6963" y="7846"/>
                  </a:lnTo>
                  <a:lnTo>
                    <a:pt x="6078" y="7451"/>
                  </a:lnTo>
                  <a:lnTo>
                    <a:pt x="5250" y="7018"/>
                  </a:lnTo>
                  <a:lnTo>
                    <a:pt x="4460" y="6586"/>
                  </a:lnTo>
                  <a:lnTo>
                    <a:pt x="4084" y="6360"/>
                  </a:lnTo>
                  <a:lnTo>
                    <a:pt x="3726" y="6115"/>
                  </a:lnTo>
                  <a:lnTo>
                    <a:pt x="3388" y="5890"/>
                  </a:lnTo>
                  <a:lnTo>
                    <a:pt x="3068" y="5645"/>
                  </a:lnTo>
                  <a:lnTo>
                    <a:pt x="2522" y="5212"/>
                  </a:lnTo>
                  <a:lnTo>
                    <a:pt x="2296" y="4986"/>
                  </a:lnTo>
                  <a:lnTo>
                    <a:pt x="2071" y="4779"/>
                  </a:lnTo>
                  <a:lnTo>
                    <a:pt x="1864" y="4572"/>
                  </a:lnTo>
                  <a:lnTo>
                    <a:pt x="1694" y="4365"/>
                  </a:lnTo>
                  <a:lnTo>
                    <a:pt x="1525" y="4158"/>
                  </a:lnTo>
                  <a:lnTo>
                    <a:pt x="1393" y="3951"/>
                  </a:lnTo>
                  <a:lnTo>
                    <a:pt x="1262" y="3745"/>
                  </a:lnTo>
                  <a:lnTo>
                    <a:pt x="1167" y="3556"/>
                  </a:lnTo>
                  <a:lnTo>
                    <a:pt x="1092" y="3368"/>
                  </a:lnTo>
                  <a:lnTo>
                    <a:pt x="1036" y="3180"/>
                  </a:lnTo>
                  <a:lnTo>
                    <a:pt x="998" y="3011"/>
                  </a:lnTo>
                  <a:lnTo>
                    <a:pt x="998" y="2841"/>
                  </a:lnTo>
                  <a:lnTo>
                    <a:pt x="1017" y="2672"/>
                  </a:lnTo>
                  <a:lnTo>
                    <a:pt x="1036" y="2522"/>
                  </a:lnTo>
                  <a:lnTo>
                    <a:pt x="1092" y="2390"/>
                  </a:lnTo>
                  <a:lnTo>
                    <a:pt x="1149" y="2277"/>
                  </a:lnTo>
                  <a:lnTo>
                    <a:pt x="1224" y="2164"/>
                  </a:lnTo>
                  <a:lnTo>
                    <a:pt x="1318" y="2051"/>
                  </a:lnTo>
                  <a:lnTo>
                    <a:pt x="1431" y="1938"/>
                  </a:lnTo>
                  <a:lnTo>
                    <a:pt x="1544" y="1844"/>
                  </a:lnTo>
                  <a:lnTo>
                    <a:pt x="1694" y="1750"/>
                  </a:lnTo>
                  <a:lnTo>
                    <a:pt x="1845" y="1656"/>
                  </a:lnTo>
                  <a:lnTo>
                    <a:pt x="2184" y="1487"/>
                  </a:lnTo>
                  <a:lnTo>
                    <a:pt x="2579" y="1336"/>
                  </a:lnTo>
                  <a:lnTo>
                    <a:pt x="3011" y="1223"/>
                  </a:lnTo>
                  <a:lnTo>
                    <a:pt x="3519" y="1129"/>
                  </a:lnTo>
                  <a:lnTo>
                    <a:pt x="3971" y="1054"/>
                  </a:lnTo>
                  <a:lnTo>
                    <a:pt x="4460" y="1016"/>
                  </a:lnTo>
                  <a:lnTo>
                    <a:pt x="4855" y="997"/>
                  </a:lnTo>
                  <a:lnTo>
                    <a:pt x="5269" y="979"/>
                  </a:lnTo>
                  <a:close/>
                  <a:moveTo>
                    <a:pt x="4799" y="0"/>
                  </a:moveTo>
                  <a:lnTo>
                    <a:pt x="4385" y="19"/>
                  </a:lnTo>
                  <a:lnTo>
                    <a:pt x="3952" y="57"/>
                  </a:lnTo>
                  <a:lnTo>
                    <a:pt x="3519" y="113"/>
                  </a:lnTo>
                  <a:lnTo>
                    <a:pt x="3124" y="188"/>
                  </a:lnTo>
                  <a:lnTo>
                    <a:pt x="2748" y="264"/>
                  </a:lnTo>
                  <a:lnTo>
                    <a:pt x="2409" y="358"/>
                  </a:lnTo>
                  <a:lnTo>
                    <a:pt x="2071" y="471"/>
                  </a:lnTo>
                  <a:lnTo>
                    <a:pt x="1770" y="583"/>
                  </a:lnTo>
                  <a:lnTo>
                    <a:pt x="1487" y="715"/>
                  </a:lnTo>
                  <a:lnTo>
                    <a:pt x="1224" y="866"/>
                  </a:lnTo>
                  <a:lnTo>
                    <a:pt x="979" y="1035"/>
                  </a:lnTo>
                  <a:lnTo>
                    <a:pt x="772" y="1204"/>
                  </a:lnTo>
                  <a:lnTo>
                    <a:pt x="584" y="1374"/>
                  </a:lnTo>
                  <a:lnTo>
                    <a:pt x="415" y="1581"/>
                  </a:lnTo>
                  <a:lnTo>
                    <a:pt x="283" y="1788"/>
                  </a:lnTo>
                  <a:lnTo>
                    <a:pt x="170" y="1995"/>
                  </a:lnTo>
                  <a:lnTo>
                    <a:pt x="95" y="2239"/>
                  </a:lnTo>
                  <a:lnTo>
                    <a:pt x="39" y="2465"/>
                  </a:lnTo>
                  <a:lnTo>
                    <a:pt x="1" y="2710"/>
                  </a:lnTo>
                  <a:lnTo>
                    <a:pt x="1" y="2954"/>
                  </a:lnTo>
                  <a:lnTo>
                    <a:pt x="39" y="3218"/>
                  </a:lnTo>
                  <a:lnTo>
                    <a:pt x="95" y="3462"/>
                  </a:lnTo>
                  <a:lnTo>
                    <a:pt x="170" y="3726"/>
                  </a:lnTo>
                  <a:lnTo>
                    <a:pt x="283" y="3989"/>
                  </a:lnTo>
                  <a:lnTo>
                    <a:pt x="415" y="4253"/>
                  </a:lnTo>
                  <a:lnTo>
                    <a:pt x="584" y="4535"/>
                  </a:lnTo>
                  <a:lnTo>
                    <a:pt x="772" y="4798"/>
                  </a:lnTo>
                  <a:lnTo>
                    <a:pt x="998" y="5062"/>
                  </a:lnTo>
                  <a:lnTo>
                    <a:pt x="1224" y="5344"/>
                  </a:lnTo>
                  <a:lnTo>
                    <a:pt x="1506" y="5607"/>
                  </a:lnTo>
                  <a:lnTo>
                    <a:pt x="1788" y="5890"/>
                  </a:lnTo>
                  <a:lnTo>
                    <a:pt x="2108" y="6172"/>
                  </a:lnTo>
                  <a:lnTo>
                    <a:pt x="2466" y="6435"/>
                  </a:lnTo>
                  <a:lnTo>
                    <a:pt x="2804" y="6699"/>
                  </a:lnTo>
                  <a:lnTo>
                    <a:pt x="3162" y="6943"/>
                  </a:lnTo>
                  <a:lnTo>
                    <a:pt x="3538" y="7188"/>
                  </a:lnTo>
                  <a:lnTo>
                    <a:pt x="3933" y="7432"/>
                  </a:lnTo>
                  <a:lnTo>
                    <a:pt x="4329" y="7658"/>
                  </a:lnTo>
                  <a:lnTo>
                    <a:pt x="4742" y="7884"/>
                  </a:lnTo>
                  <a:lnTo>
                    <a:pt x="5627" y="8336"/>
                  </a:lnTo>
                  <a:lnTo>
                    <a:pt x="6549" y="8749"/>
                  </a:lnTo>
                  <a:lnTo>
                    <a:pt x="7527" y="9145"/>
                  </a:lnTo>
                  <a:lnTo>
                    <a:pt x="8543" y="9521"/>
                  </a:lnTo>
                  <a:lnTo>
                    <a:pt x="9578" y="9860"/>
                  </a:lnTo>
                  <a:lnTo>
                    <a:pt x="10632" y="10142"/>
                  </a:lnTo>
                  <a:lnTo>
                    <a:pt x="11667" y="10405"/>
                  </a:lnTo>
                  <a:lnTo>
                    <a:pt x="12701" y="10593"/>
                  </a:lnTo>
                  <a:lnTo>
                    <a:pt x="13699" y="10763"/>
                  </a:lnTo>
                  <a:lnTo>
                    <a:pt x="14677" y="10876"/>
                  </a:lnTo>
                  <a:lnTo>
                    <a:pt x="15166" y="10913"/>
                  </a:lnTo>
                  <a:lnTo>
                    <a:pt x="15637" y="10932"/>
                  </a:lnTo>
                  <a:lnTo>
                    <a:pt x="16088" y="10951"/>
                  </a:lnTo>
                  <a:lnTo>
                    <a:pt x="16540" y="10951"/>
                  </a:lnTo>
                  <a:lnTo>
                    <a:pt x="16973" y="10932"/>
                  </a:lnTo>
                  <a:lnTo>
                    <a:pt x="17387" y="10913"/>
                  </a:lnTo>
                  <a:lnTo>
                    <a:pt x="17913" y="10876"/>
                  </a:lnTo>
                  <a:lnTo>
                    <a:pt x="18403" y="10800"/>
                  </a:lnTo>
                  <a:lnTo>
                    <a:pt x="18741" y="10744"/>
                  </a:lnTo>
                  <a:lnTo>
                    <a:pt x="19042" y="10669"/>
                  </a:lnTo>
                  <a:lnTo>
                    <a:pt x="19343" y="10593"/>
                  </a:lnTo>
                  <a:lnTo>
                    <a:pt x="19626" y="10499"/>
                  </a:lnTo>
                  <a:lnTo>
                    <a:pt x="19908" y="10405"/>
                  </a:lnTo>
                  <a:lnTo>
                    <a:pt x="20152" y="10292"/>
                  </a:lnTo>
                  <a:lnTo>
                    <a:pt x="20397" y="10179"/>
                  </a:lnTo>
                  <a:lnTo>
                    <a:pt x="20604" y="10048"/>
                  </a:lnTo>
                  <a:lnTo>
                    <a:pt x="20811" y="9916"/>
                  </a:lnTo>
                  <a:lnTo>
                    <a:pt x="20980" y="9766"/>
                  </a:lnTo>
                  <a:lnTo>
                    <a:pt x="21150" y="9615"/>
                  </a:lnTo>
                  <a:lnTo>
                    <a:pt x="21300" y="9446"/>
                  </a:lnTo>
                  <a:lnTo>
                    <a:pt x="21413" y="9276"/>
                  </a:lnTo>
                  <a:lnTo>
                    <a:pt x="21526" y="9088"/>
                  </a:lnTo>
                  <a:lnTo>
                    <a:pt x="21620" y="8900"/>
                  </a:lnTo>
                  <a:lnTo>
                    <a:pt x="21695" y="8712"/>
                  </a:lnTo>
                  <a:lnTo>
                    <a:pt x="21752" y="8467"/>
                  </a:lnTo>
                  <a:lnTo>
                    <a:pt x="21771" y="8223"/>
                  </a:lnTo>
                  <a:lnTo>
                    <a:pt x="21771" y="7978"/>
                  </a:lnTo>
                  <a:lnTo>
                    <a:pt x="21752" y="7733"/>
                  </a:lnTo>
                  <a:lnTo>
                    <a:pt x="21695" y="7470"/>
                  </a:lnTo>
                  <a:lnTo>
                    <a:pt x="21601" y="7207"/>
                  </a:lnTo>
                  <a:lnTo>
                    <a:pt x="21488" y="6943"/>
                  </a:lnTo>
                  <a:lnTo>
                    <a:pt x="21357" y="6680"/>
                  </a:lnTo>
                  <a:lnTo>
                    <a:pt x="21187" y="6416"/>
                  </a:lnTo>
                  <a:lnTo>
                    <a:pt x="20999" y="6153"/>
                  </a:lnTo>
                  <a:lnTo>
                    <a:pt x="20792" y="5871"/>
                  </a:lnTo>
                  <a:lnTo>
                    <a:pt x="20548" y="5607"/>
                  </a:lnTo>
                  <a:lnTo>
                    <a:pt x="20284" y="5325"/>
                  </a:lnTo>
                  <a:lnTo>
                    <a:pt x="19983" y="5062"/>
                  </a:lnTo>
                  <a:lnTo>
                    <a:pt x="19663" y="4779"/>
                  </a:lnTo>
                  <a:lnTo>
                    <a:pt x="19325" y="4516"/>
                  </a:lnTo>
                  <a:lnTo>
                    <a:pt x="18986" y="4253"/>
                  </a:lnTo>
                  <a:lnTo>
                    <a:pt x="18610" y="4008"/>
                  </a:lnTo>
                  <a:lnTo>
                    <a:pt x="18252" y="3763"/>
                  </a:lnTo>
                  <a:lnTo>
                    <a:pt x="17857" y="3519"/>
                  </a:lnTo>
                  <a:lnTo>
                    <a:pt x="17443" y="3274"/>
                  </a:lnTo>
                  <a:lnTo>
                    <a:pt x="17029" y="3048"/>
                  </a:lnTo>
                  <a:lnTo>
                    <a:pt x="16145" y="2616"/>
                  </a:lnTo>
                  <a:lnTo>
                    <a:pt x="15223" y="2183"/>
                  </a:lnTo>
                  <a:lnTo>
                    <a:pt x="14244" y="1788"/>
                  </a:lnTo>
                  <a:lnTo>
                    <a:pt x="13247" y="1430"/>
                  </a:lnTo>
                  <a:lnTo>
                    <a:pt x="12212" y="1092"/>
                  </a:lnTo>
                  <a:lnTo>
                    <a:pt x="11159" y="790"/>
                  </a:lnTo>
                  <a:lnTo>
                    <a:pt x="10105" y="546"/>
                  </a:lnTo>
                  <a:lnTo>
                    <a:pt x="9089" y="339"/>
                  </a:lnTo>
                  <a:lnTo>
                    <a:pt x="8073" y="188"/>
                  </a:lnTo>
                  <a:lnTo>
                    <a:pt x="7094" y="75"/>
                  </a:lnTo>
                  <a:lnTo>
                    <a:pt x="6624" y="38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7"/>
            <p:cNvSpPr/>
            <p:nvPr/>
          </p:nvSpPr>
          <p:spPr>
            <a:xfrm>
              <a:off x="5221075" y="262650"/>
              <a:ext cx="244150" cy="557925"/>
            </a:xfrm>
            <a:custGeom>
              <a:avLst/>
              <a:gdLst/>
              <a:ahLst/>
              <a:cxnLst/>
              <a:rect l="l" t="t" r="r" b="b"/>
              <a:pathLst>
                <a:path w="9766" h="22317" extrusionOk="0">
                  <a:moveTo>
                    <a:pt x="3556" y="998"/>
                  </a:moveTo>
                  <a:lnTo>
                    <a:pt x="3726" y="1036"/>
                  </a:lnTo>
                  <a:lnTo>
                    <a:pt x="3895" y="1092"/>
                  </a:lnTo>
                  <a:lnTo>
                    <a:pt x="4064" y="1167"/>
                  </a:lnTo>
                  <a:lnTo>
                    <a:pt x="4252" y="1280"/>
                  </a:lnTo>
                  <a:lnTo>
                    <a:pt x="4422" y="1412"/>
                  </a:lnTo>
                  <a:lnTo>
                    <a:pt x="4610" y="1544"/>
                  </a:lnTo>
                  <a:lnTo>
                    <a:pt x="4798" y="1713"/>
                  </a:lnTo>
                  <a:lnTo>
                    <a:pt x="4967" y="1901"/>
                  </a:lnTo>
                  <a:lnTo>
                    <a:pt x="5156" y="2108"/>
                  </a:lnTo>
                  <a:lnTo>
                    <a:pt x="5344" y="2334"/>
                  </a:lnTo>
                  <a:lnTo>
                    <a:pt x="5532" y="2597"/>
                  </a:lnTo>
                  <a:lnTo>
                    <a:pt x="5720" y="2861"/>
                  </a:lnTo>
                  <a:lnTo>
                    <a:pt x="6078" y="3444"/>
                  </a:lnTo>
                  <a:lnTo>
                    <a:pt x="6435" y="4122"/>
                  </a:lnTo>
                  <a:lnTo>
                    <a:pt x="6793" y="4855"/>
                  </a:lnTo>
                  <a:lnTo>
                    <a:pt x="7112" y="5646"/>
                  </a:lnTo>
                  <a:lnTo>
                    <a:pt x="7432" y="6530"/>
                  </a:lnTo>
                  <a:lnTo>
                    <a:pt x="7714" y="7452"/>
                  </a:lnTo>
                  <a:lnTo>
                    <a:pt x="7978" y="8430"/>
                  </a:lnTo>
                  <a:lnTo>
                    <a:pt x="8223" y="9484"/>
                  </a:lnTo>
                  <a:lnTo>
                    <a:pt x="8411" y="10575"/>
                  </a:lnTo>
                  <a:lnTo>
                    <a:pt x="8580" y="11685"/>
                  </a:lnTo>
                  <a:lnTo>
                    <a:pt x="8693" y="12739"/>
                  </a:lnTo>
                  <a:lnTo>
                    <a:pt x="8749" y="13774"/>
                  </a:lnTo>
                  <a:lnTo>
                    <a:pt x="8768" y="14734"/>
                  </a:lnTo>
                  <a:lnTo>
                    <a:pt x="8749" y="15656"/>
                  </a:lnTo>
                  <a:lnTo>
                    <a:pt x="8693" y="16521"/>
                  </a:lnTo>
                  <a:lnTo>
                    <a:pt x="8599" y="17330"/>
                  </a:lnTo>
                  <a:lnTo>
                    <a:pt x="8467" y="18083"/>
                  </a:lnTo>
                  <a:lnTo>
                    <a:pt x="8317" y="18760"/>
                  </a:lnTo>
                  <a:lnTo>
                    <a:pt x="8223" y="19061"/>
                  </a:lnTo>
                  <a:lnTo>
                    <a:pt x="8128" y="19362"/>
                  </a:lnTo>
                  <a:lnTo>
                    <a:pt x="8016" y="19644"/>
                  </a:lnTo>
                  <a:lnTo>
                    <a:pt x="7921" y="19889"/>
                  </a:lnTo>
                  <a:lnTo>
                    <a:pt x="7790" y="20134"/>
                  </a:lnTo>
                  <a:lnTo>
                    <a:pt x="7677" y="20359"/>
                  </a:lnTo>
                  <a:lnTo>
                    <a:pt x="7545" y="20548"/>
                  </a:lnTo>
                  <a:lnTo>
                    <a:pt x="7413" y="20717"/>
                  </a:lnTo>
                  <a:lnTo>
                    <a:pt x="7282" y="20867"/>
                  </a:lnTo>
                  <a:lnTo>
                    <a:pt x="7150" y="20999"/>
                  </a:lnTo>
                  <a:lnTo>
                    <a:pt x="7000" y="21112"/>
                  </a:lnTo>
                  <a:lnTo>
                    <a:pt x="6849" y="21206"/>
                  </a:lnTo>
                  <a:lnTo>
                    <a:pt x="6698" y="21263"/>
                  </a:lnTo>
                  <a:lnTo>
                    <a:pt x="6548" y="21300"/>
                  </a:lnTo>
                  <a:lnTo>
                    <a:pt x="6379" y="21319"/>
                  </a:lnTo>
                  <a:lnTo>
                    <a:pt x="6228" y="21300"/>
                  </a:lnTo>
                  <a:lnTo>
                    <a:pt x="6059" y="21263"/>
                  </a:lnTo>
                  <a:lnTo>
                    <a:pt x="5871" y="21206"/>
                  </a:lnTo>
                  <a:lnTo>
                    <a:pt x="5701" y="21131"/>
                  </a:lnTo>
                  <a:lnTo>
                    <a:pt x="5532" y="21037"/>
                  </a:lnTo>
                  <a:lnTo>
                    <a:pt x="5344" y="20905"/>
                  </a:lnTo>
                  <a:lnTo>
                    <a:pt x="5156" y="20755"/>
                  </a:lnTo>
                  <a:lnTo>
                    <a:pt x="4986" y="20585"/>
                  </a:lnTo>
                  <a:lnTo>
                    <a:pt x="4798" y="20397"/>
                  </a:lnTo>
                  <a:lnTo>
                    <a:pt x="4610" y="20190"/>
                  </a:lnTo>
                  <a:lnTo>
                    <a:pt x="4422" y="19964"/>
                  </a:lnTo>
                  <a:lnTo>
                    <a:pt x="4234" y="19720"/>
                  </a:lnTo>
                  <a:lnTo>
                    <a:pt x="4045" y="19456"/>
                  </a:lnTo>
                  <a:lnTo>
                    <a:pt x="3688" y="18854"/>
                  </a:lnTo>
                  <a:lnTo>
                    <a:pt x="3330" y="18196"/>
                  </a:lnTo>
                  <a:lnTo>
                    <a:pt x="2992" y="17462"/>
                  </a:lnTo>
                  <a:lnTo>
                    <a:pt x="2653" y="16653"/>
                  </a:lnTo>
                  <a:lnTo>
                    <a:pt x="2333" y="15787"/>
                  </a:lnTo>
                  <a:lnTo>
                    <a:pt x="2051" y="14865"/>
                  </a:lnTo>
                  <a:lnTo>
                    <a:pt x="1788" y="13868"/>
                  </a:lnTo>
                  <a:lnTo>
                    <a:pt x="1562" y="12833"/>
                  </a:lnTo>
                  <a:lnTo>
                    <a:pt x="1355" y="11723"/>
                  </a:lnTo>
                  <a:lnTo>
                    <a:pt x="1204" y="10632"/>
                  </a:lnTo>
                  <a:lnTo>
                    <a:pt x="1091" y="9559"/>
                  </a:lnTo>
                  <a:lnTo>
                    <a:pt x="1016" y="8543"/>
                  </a:lnTo>
                  <a:lnTo>
                    <a:pt x="997" y="7565"/>
                  </a:lnTo>
                  <a:lnTo>
                    <a:pt x="1016" y="6643"/>
                  </a:lnTo>
                  <a:lnTo>
                    <a:pt x="1073" y="5777"/>
                  </a:lnTo>
                  <a:lnTo>
                    <a:pt x="1167" y="4968"/>
                  </a:lnTo>
                  <a:lnTo>
                    <a:pt x="1298" y="4234"/>
                  </a:lnTo>
                  <a:lnTo>
                    <a:pt x="1468" y="3557"/>
                  </a:lnTo>
                  <a:lnTo>
                    <a:pt x="1543" y="3237"/>
                  </a:lnTo>
                  <a:lnTo>
                    <a:pt x="1637" y="2936"/>
                  </a:lnTo>
                  <a:lnTo>
                    <a:pt x="1750" y="2673"/>
                  </a:lnTo>
                  <a:lnTo>
                    <a:pt x="1863" y="2409"/>
                  </a:lnTo>
                  <a:lnTo>
                    <a:pt x="1976" y="2183"/>
                  </a:lnTo>
                  <a:lnTo>
                    <a:pt x="2089" y="1958"/>
                  </a:lnTo>
                  <a:lnTo>
                    <a:pt x="2220" y="1770"/>
                  </a:lnTo>
                  <a:lnTo>
                    <a:pt x="2352" y="1581"/>
                  </a:lnTo>
                  <a:lnTo>
                    <a:pt x="2484" y="1431"/>
                  </a:lnTo>
                  <a:lnTo>
                    <a:pt x="2634" y="1299"/>
                  </a:lnTo>
                  <a:lnTo>
                    <a:pt x="2766" y="1186"/>
                  </a:lnTo>
                  <a:lnTo>
                    <a:pt x="2917" y="1111"/>
                  </a:lnTo>
                  <a:lnTo>
                    <a:pt x="3067" y="1055"/>
                  </a:lnTo>
                  <a:lnTo>
                    <a:pt x="3236" y="1017"/>
                  </a:lnTo>
                  <a:lnTo>
                    <a:pt x="3387" y="998"/>
                  </a:lnTo>
                  <a:close/>
                  <a:moveTo>
                    <a:pt x="3312" y="1"/>
                  </a:moveTo>
                  <a:lnTo>
                    <a:pt x="3067" y="20"/>
                  </a:lnTo>
                  <a:lnTo>
                    <a:pt x="2822" y="76"/>
                  </a:lnTo>
                  <a:lnTo>
                    <a:pt x="2597" y="170"/>
                  </a:lnTo>
                  <a:lnTo>
                    <a:pt x="2371" y="264"/>
                  </a:lnTo>
                  <a:lnTo>
                    <a:pt x="2164" y="415"/>
                  </a:lnTo>
                  <a:lnTo>
                    <a:pt x="1957" y="565"/>
                  </a:lnTo>
                  <a:lnTo>
                    <a:pt x="1750" y="753"/>
                  </a:lnTo>
                  <a:lnTo>
                    <a:pt x="1562" y="979"/>
                  </a:lnTo>
                  <a:lnTo>
                    <a:pt x="1392" y="1205"/>
                  </a:lnTo>
                  <a:lnTo>
                    <a:pt x="1223" y="1468"/>
                  </a:lnTo>
                  <a:lnTo>
                    <a:pt x="1054" y="1770"/>
                  </a:lnTo>
                  <a:lnTo>
                    <a:pt x="922" y="2071"/>
                  </a:lnTo>
                  <a:lnTo>
                    <a:pt x="772" y="2409"/>
                  </a:lnTo>
                  <a:lnTo>
                    <a:pt x="640" y="2786"/>
                  </a:lnTo>
                  <a:lnTo>
                    <a:pt x="527" y="3162"/>
                  </a:lnTo>
                  <a:lnTo>
                    <a:pt x="414" y="3576"/>
                  </a:lnTo>
                  <a:lnTo>
                    <a:pt x="320" y="3990"/>
                  </a:lnTo>
                  <a:lnTo>
                    <a:pt x="245" y="4423"/>
                  </a:lnTo>
                  <a:lnTo>
                    <a:pt x="188" y="4855"/>
                  </a:lnTo>
                  <a:lnTo>
                    <a:pt x="132" y="5288"/>
                  </a:lnTo>
                  <a:lnTo>
                    <a:pt x="75" y="5740"/>
                  </a:lnTo>
                  <a:lnTo>
                    <a:pt x="38" y="6210"/>
                  </a:lnTo>
                  <a:lnTo>
                    <a:pt x="19" y="6699"/>
                  </a:lnTo>
                  <a:lnTo>
                    <a:pt x="0" y="7678"/>
                  </a:lnTo>
                  <a:lnTo>
                    <a:pt x="38" y="8694"/>
                  </a:lnTo>
                  <a:lnTo>
                    <a:pt x="113" y="9747"/>
                  </a:lnTo>
                  <a:lnTo>
                    <a:pt x="226" y="10801"/>
                  </a:lnTo>
                  <a:lnTo>
                    <a:pt x="376" y="11892"/>
                  </a:lnTo>
                  <a:lnTo>
                    <a:pt x="565" y="12965"/>
                  </a:lnTo>
                  <a:lnTo>
                    <a:pt x="809" y="14019"/>
                  </a:lnTo>
                  <a:lnTo>
                    <a:pt x="1073" y="15035"/>
                  </a:lnTo>
                  <a:lnTo>
                    <a:pt x="1374" y="15994"/>
                  </a:lnTo>
                  <a:lnTo>
                    <a:pt x="1694" y="16935"/>
                  </a:lnTo>
                  <a:lnTo>
                    <a:pt x="1863" y="17368"/>
                  </a:lnTo>
                  <a:lnTo>
                    <a:pt x="2051" y="17800"/>
                  </a:lnTo>
                  <a:lnTo>
                    <a:pt x="2239" y="18233"/>
                  </a:lnTo>
                  <a:lnTo>
                    <a:pt x="2427" y="18628"/>
                  </a:lnTo>
                  <a:lnTo>
                    <a:pt x="2634" y="19024"/>
                  </a:lnTo>
                  <a:lnTo>
                    <a:pt x="2841" y="19381"/>
                  </a:lnTo>
                  <a:lnTo>
                    <a:pt x="3067" y="19757"/>
                  </a:lnTo>
                  <a:lnTo>
                    <a:pt x="3293" y="20115"/>
                  </a:lnTo>
                  <a:lnTo>
                    <a:pt x="3537" y="20453"/>
                  </a:lnTo>
                  <a:lnTo>
                    <a:pt x="3763" y="20755"/>
                  </a:lnTo>
                  <a:lnTo>
                    <a:pt x="4008" y="21018"/>
                  </a:lnTo>
                  <a:lnTo>
                    <a:pt x="4252" y="21281"/>
                  </a:lnTo>
                  <a:lnTo>
                    <a:pt x="4497" y="21488"/>
                  </a:lnTo>
                  <a:lnTo>
                    <a:pt x="4742" y="21695"/>
                  </a:lnTo>
                  <a:lnTo>
                    <a:pt x="4986" y="21865"/>
                  </a:lnTo>
                  <a:lnTo>
                    <a:pt x="5231" y="22015"/>
                  </a:lnTo>
                  <a:lnTo>
                    <a:pt x="5475" y="22128"/>
                  </a:lnTo>
                  <a:lnTo>
                    <a:pt x="5720" y="22203"/>
                  </a:lnTo>
                  <a:lnTo>
                    <a:pt x="5965" y="22279"/>
                  </a:lnTo>
                  <a:lnTo>
                    <a:pt x="6209" y="22297"/>
                  </a:lnTo>
                  <a:lnTo>
                    <a:pt x="6454" y="22316"/>
                  </a:lnTo>
                  <a:lnTo>
                    <a:pt x="6698" y="22279"/>
                  </a:lnTo>
                  <a:lnTo>
                    <a:pt x="6943" y="22222"/>
                  </a:lnTo>
                  <a:lnTo>
                    <a:pt x="7169" y="22147"/>
                  </a:lnTo>
                  <a:lnTo>
                    <a:pt x="7395" y="22034"/>
                  </a:lnTo>
                  <a:lnTo>
                    <a:pt x="7602" y="21902"/>
                  </a:lnTo>
                  <a:lnTo>
                    <a:pt x="7809" y="21733"/>
                  </a:lnTo>
                  <a:lnTo>
                    <a:pt x="8016" y="21545"/>
                  </a:lnTo>
                  <a:lnTo>
                    <a:pt x="8204" y="21338"/>
                  </a:lnTo>
                  <a:lnTo>
                    <a:pt x="8373" y="21093"/>
                  </a:lnTo>
                  <a:lnTo>
                    <a:pt x="8542" y="20830"/>
                  </a:lnTo>
                  <a:lnTo>
                    <a:pt x="8712" y="20548"/>
                  </a:lnTo>
                  <a:lnTo>
                    <a:pt x="8862" y="20228"/>
                  </a:lnTo>
                  <a:lnTo>
                    <a:pt x="8994" y="19889"/>
                  </a:lnTo>
                  <a:lnTo>
                    <a:pt x="9126" y="19532"/>
                  </a:lnTo>
                  <a:lnTo>
                    <a:pt x="9239" y="19155"/>
                  </a:lnTo>
                  <a:lnTo>
                    <a:pt x="9351" y="18741"/>
                  </a:lnTo>
                  <a:lnTo>
                    <a:pt x="9446" y="18309"/>
                  </a:lnTo>
                  <a:lnTo>
                    <a:pt x="9521" y="17895"/>
                  </a:lnTo>
                  <a:lnTo>
                    <a:pt x="9596" y="17462"/>
                  </a:lnTo>
                  <a:lnTo>
                    <a:pt x="9652" y="17010"/>
                  </a:lnTo>
                  <a:lnTo>
                    <a:pt x="9690" y="16559"/>
                  </a:lnTo>
                  <a:lnTo>
                    <a:pt x="9728" y="16088"/>
                  </a:lnTo>
                  <a:lnTo>
                    <a:pt x="9747" y="15618"/>
                  </a:lnTo>
                  <a:lnTo>
                    <a:pt x="9765" y="14639"/>
                  </a:lnTo>
                  <a:lnTo>
                    <a:pt x="9747" y="13605"/>
                  </a:lnTo>
                  <a:lnTo>
                    <a:pt x="9671" y="12570"/>
                  </a:lnTo>
                  <a:lnTo>
                    <a:pt x="9558" y="11497"/>
                  </a:lnTo>
                  <a:lnTo>
                    <a:pt x="9408" y="10425"/>
                  </a:lnTo>
                  <a:lnTo>
                    <a:pt x="9201" y="9352"/>
                  </a:lnTo>
                  <a:lnTo>
                    <a:pt x="8975" y="8299"/>
                  </a:lnTo>
                  <a:lnTo>
                    <a:pt x="8712" y="7283"/>
                  </a:lnTo>
                  <a:lnTo>
                    <a:pt x="8411" y="6304"/>
                  </a:lnTo>
                  <a:lnTo>
                    <a:pt x="8072" y="5382"/>
                  </a:lnTo>
                  <a:lnTo>
                    <a:pt x="7903" y="4931"/>
                  </a:lnTo>
                  <a:lnTo>
                    <a:pt x="7714" y="4498"/>
                  </a:lnTo>
                  <a:lnTo>
                    <a:pt x="7526" y="4084"/>
                  </a:lnTo>
                  <a:lnTo>
                    <a:pt x="7338" y="3689"/>
                  </a:lnTo>
                  <a:lnTo>
                    <a:pt x="7131" y="3294"/>
                  </a:lnTo>
                  <a:lnTo>
                    <a:pt x="6924" y="2917"/>
                  </a:lnTo>
                  <a:lnTo>
                    <a:pt x="6698" y="2541"/>
                  </a:lnTo>
                  <a:lnTo>
                    <a:pt x="6473" y="2183"/>
                  </a:lnTo>
                  <a:lnTo>
                    <a:pt x="6247" y="1864"/>
                  </a:lnTo>
                  <a:lnTo>
                    <a:pt x="6002" y="1563"/>
                  </a:lnTo>
                  <a:lnTo>
                    <a:pt x="5758" y="1280"/>
                  </a:lnTo>
                  <a:lnTo>
                    <a:pt x="5532" y="1036"/>
                  </a:lnTo>
                  <a:lnTo>
                    <a:pt x="5287" y="810"/>
                  </a:lnTo>
                  <a:lnTo>
                    <a:pt x="5043" y="622"/>
                  </a:lnTo>
                  <a:lnTo>
                    <a:pt x="4798" y="452"/>
                  </a:lnTo>
                  <a:lnTo>
                    <a:pt x="4553" y="302"/>
                  </a:lnTo>
                  <a:lnTo>
                    <a:pt x="4290" y="189"/>
                  </a:lnTo>
                  <a:lnTo>
                    <a:pt x="4045" y="95"/>
                  </a:lnTo>
                  <a:lnTo>
                    <a:pt x="3801" y="39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7"/>
            <p:cNvSpPr/>
            <p:nvPr/>
          </p:nvSpPr>
          <p:spPr>
            <a:xfrm>
              <a:off x="5103000" y="352975"/>
              <a:ext cx="480300" cy="377275"/>
            </a:xfrm>
            <a:custGeom>
              <a:avLst/>
              <a:gdLst/>
              <a:ahLst/>
              <a:cxnLst/>
              <a:rect l="l" t="t" r="r" b="b"/>
              <a:pathLst>
                <a:path w="19212" h="15091" extrusionOk="0">
                  <a:moveTo>
                    <a:pt x="16182" y="979"/>
                  </a:moveTo>
                  <a:lnTo>
                    <a:pt x="16596" y="998"/>
                  </a:lnTo>
                  <a:lnTo>
                    <a:pt x="16972" y="1035"/>
                  </a:lnTo>
                  <a:lnTo>
                    <a:pt x="17141" y="1073"/>
                  </a:lnTo>
                  <a:lnTo>
                    <a:pt x="17311" y="1129"/>
                  </a:lnTo>
                  <a:lnTo>
                    <a:pt x="17461" y="1186"/>
                  </a:lnTo>
                  <a:lnTo>
                    <a:pt x="17593" y="1242"/>
                  </a:lnTo>
                  <a:lnTo>
                    <a:pt x="17706" y="1336"/>
                  </a:lnTo>
                  <a:lnTo>
                    <a:pt x="17819" y="1412"/>
                  </a:lnTo>
                  <a:lnTo>
                    <a:pt x="17913" y="1506"/>
                  </a:lnTo>
                  <a:lnTo>
                    <a:pt x="18007" y="1619"/>
                  </a:lnTo>
                  <a:lnTo>
                    <a:pt x="18082" y="1750"/>
                  </a:lnTo>
                  <a:lnTo>
                    <a:pt x="18157" y="1901"/>
                  </a:lnTo>
                  <a:lnTo>
                    <a:pt x="18195" y="2070"/>
                  </a:lnTo>
                  <a:lnTo>
                    <a:pt x="18214" y="2240"/>
                  </a:lnTo>
                  <a:lnTo>
                    <a:pt x="18214" y="2428"/>
                  </a:lnTo>
                  <a:lnTo>
                    <a:pt x="18214" y="2635"/>
                  </a:lnTo>
                  <a:lnTo>
                    <a:pt x="18176" y="2860"/>
                  </a:lnTo>
                  <a:lnTo>
                    <a:pt x="18120" y="3086"/>
                  </a:lnTo>
                  <a:lnTo>
                    <a:pt x="18045" y="3331"/>
                  </a:lnTo>
                  <a:lnTo>
                    <a:pt x="17969" y="3575"/>
                  </a:lnTo>
                  <a:lnTo>
                    <a:pt x="17856" y="3839"/>
                  </a:lnTo>
                  <a:lnTo>
                    <a:pt x="17743" y="4102"/>
                  </a:lnTo>
                  <a:lnTo>
                    <a:pt x="17593" y="4366"/>
                  </a:lnTo>
                  <a:lnTo>
                    <a:pt x="17442" y="4648"/>
                  </a:lnTo>
                  <a:lnTo>
                    <a:pt x="17066" y="5250"/>
                  </a:lnTo>
                  <a:lnTo>
                    <a:pt x="16615" y="5852"/>
                  </a:lnTo>
                  <a:lnTo>
                    <a:pt x="16107" y="6492"/>
                  </a:lnTo>
                  <a:lnTo>
                    <a:pt x="15523" y="7132"/>
                  </a:lnTo>
                  <a:lnTo>
                    <a:pt x="14884" y="7809"/>
                  </a:lnTo>
                  <a:lnTo>
                    <a:pt x="14187" y="8468"/>
                  </a:lnTo>
                  <a:lnTo>
                    <a:pt x="13397" y="9145"/>
                  </a:lnTo>
                  <a:lnTo>
                    <a:pt x="12569" y="9803"/>
                  </a:lnTo>
                  <a:lnTo>
                    <a:pt x="11666" y="10462"/>
                  </a:lnTo>
                  <a:lnTo>
                    <a:pt x="10801" y="11045"/>
                  </a:lnTo>
                  <a:lnTo>
                    <a:pt x="9935" y="11591"/>
                  </a:lnTo>
                  <a:lnTo>
                    <a:pt x="9070" y="12099"/>
                  </a:lnTo>
                  <a:lnTo>
                    <a:pt x="8204" y="12551"/>
                  </a:lnTo>
                  <a:lnTo>
                    <a:pt x="7357" y="12946"/>
                  </a:lnTo>
                  <a:lnTo>
                    <a:pt x="6511" y="13284"/>
                  </a:lnTo>
                  <a:lnTo>
                    <a:pt x="6115" y="13454"/>
                  </a:lnTo>
                  <a:lnTo>
                    <a:pt x="5702" y="13585"/>
                  </a:lnTo>
                  <a:lnTo>
                    <a:pt x="5306" y="13698"/>
                  </a:lnTo>
                  <a:lnTo>
                    <a:pt x="4930" y="13811"/>
                  </a:lnTo>
                  <a:lnTo>
                    <a:pt x="4253" y="13962"/>
                  </a:lnTo>
                  <a:lnTo>
                    <a:pt x="3933" y="14018"/>
                  </a:lnTo>
                  <a:lnTo>
                    <a:pt x="3632" y="14056"/>
                  </a:lnTo>
                  <a:lnTo>
                    <a:pt x="3331" y="14093"/>
                  </a:lnTo>
                  <a:lnTo>
                    <a:pt x="2559" y="14093"/>
                  </a:lnTo>
                  <a:lnTo>
                    <a:pt x="2334" y="14056"/>
                  </a:lnTo>
                  <a:lnTo>
                    <a:pt x="2108" y="14018"/>
                  </a:lnTo>
                  <a:lnTo>
                    <a:pt x="1920" y="13962"/>
                  </a:lnTo>
                  <a:lnTo>
                    <a:pt x="1731" y="13886"/>
                  </a:lnTo>
                  <a:lnTo>
                    <a:pt x="1581" y="13811"/>
                  </a:lnTo>
                  <a:lnTo>
                    <a:pt x="1430" y="13717"/>
                  </a:lnTo>
                  <a:lnTo>
                    <a:pt x="1317" y="13604"/>
                  </a:lnTo>
                  <a:lnTo>
                    <a:pt x="1205" y="13472"/>
                  </a:lnTo>
                  <a:lnTo>
                    <a:pt x="1129" y="13341"/>
                  </a:lnTo>
                  <a:lnTo>
                    <a:pt x="1073" y="13190"/>
                  </a:lnTo>
                  <a:lnTo>
                    <a:pt x="1016" y="13021"/>
                  </a:lnTo>
                  <a:lnTo>
                    <a:pt x="998" y="12833"/>
                  </a:lnTo>
                  <a:lnTo>
                    <a:pt x="998" y="12645"/>
                  </a:lnTo>
                  <a:lnTo>
                    <a:pt x="998" y="12438"/>
                  </a:lnTo>
                  <a:lnTo>
                    <a:pt x="1035" y="12231"/>
                  </a:lnTo>
                  <a:lnTo>
                    <a:pt x="1092" y="12005"/>
                  </a:lnTo>
                  <a:lnTo>
                    <a:pt x="1148" y="11779"/>
                  </a:lnTo>
                  <a:lnTo>
                    <a:pt x="1242" y="11516"/>
                  </a:lnTo>
                  <a:lnTo>
                    <a:pt x="1336" y="11271"/>
                  </a:lnTo>
                  <a:lnTo>
                    <a:pt x="1468" y="11008"/>
                  </a:lnTo>
                  <a:lnTo>
                    <a:pt x="1600" y="10725"/>
                  </a:lnTo>
                  <a:lnTo>
                    <a:pt x="1769" y="10443"/>
                  </a:lnTo>
                  <a:lnTo>
                    <a:pt x="2127" y="9860"/>
                  </a:lnTo>
                  <a:lnTo>
                    <a:pt x="2371" y="9540"/>
                  </a:lnTo>
                  <a:lnTo>
                    <a:pt x="2616" y="9201"/>
                  </a:lnTo>
                  <a:lnTo>
                    <a:pt x="2879" y="8863"/>
                  </a:lnTo>
                  <a:lnTo>
                    <a:pt x="3161" y="8524"/>
                  </a:lnTo>
                  <a:lnTo>
                    <a:pt x="3763" y="7865"/>
                  </a:lnTo>
                  <a:lnTo>
                    <a:pt x="4422" y="7188"/>
                  </a:lnTo>
                  <a:lnTo>
                    <a:pt x="5137" y="6530"/>
                  </a:lnTo>
                  <a:lnTo>
                    <a:pt x="5890" y="5871"/>
                  </a:lnTo>
                  <a:lnTo>
                    <a:pt x="6699" y="5231"/>
                  </a:lnTo>
                  <a:lnTo>
                    <a:pt x="7545" y="4629"/>
                  </a:lnTo>
                  <a:lnTo>
                    <a:pt x="8411" y="4027"/>
                  </a:lnTo>
                  <a:lnTo>
                    <a:pt x="9276" y="3481"/>
                  </a:lnTo>
                  <a:lnTo>
                    <a:pt x="10161" y="2992"/>
                  </a:lnTo>
                  <a:lnTo>
                    <a:pt x="11008" y="2541"/>
                  </a:lnTo>
                  <a:lnTo>
                    <a:pt x="11873" y="2127"/>
                  </a:lnTo>
                  <a:lnTo>
                    <a:pt x="12701" y="1788"/>
                  </a:lnTo>
                  <a:lnTo>
                    <a:pt x="13115" y="1637"/>
                  </a:lnTo>
                  <a:lnTo>
                    <a:pt x="13510" y="1506"/>
                  </a:lnTo>
                  <a:lnTo>
                    <a:pt x="13905" y="1374"/>
                  </a:lnTo>
                  <a:lnTo>
                    <a:pt x="14300" y="1280"/>
                  </a:lnTo>
                  <a:lnTo>
                    <a:pt x="14771" y="1167"/>
                  </a:lnTo>
                  <a:lnTo>
                    <a:pt x="15222" y="1073"/>
                  </a:lnTo>
                  <a:lnTo>
                    <a:pt x="15711" y="1017"/>
                  </a:lnTo>
                  <a:lnTo>
                    <a:pt x="16182" y="979"/>
                  </a:lnTo>
                  <a:close/>
                  <a:moveTo>
                    <a:pt x="16031" y="0"/>
                  </a:moveTo>
                  <a:lnTo>
                    <a:pt x="15655" y="19"/>
                  </a:lnTo>
                  <a:lnTo>
                    <a:pt x="15279" y="57"/>
                  </a:lnTo>
                  <a:lnTo>
                    <a:pt x="14884" y="132"/>
                  </a:lnTo>
                  <a:lnTo>
                    <a:pt x="14470" y="207"/>
                  </a:lnTo>
                  <a:lnTo>
                    <a:pt x="14037" y="302"/>
                  </a:lnTo>
                  <a:lnTo>
                    <a:pt x="13642" y="414"/>
                  </a:lnTo>
                  <a:lnTo>
                    <a:pt x="13228" y="546"/>
                  </a:lnTo>
                  <a:lnTo>
                    <a:pt x="12795" y="697"/>
                  </a:lnTo>
                  <a:lnTo>
                    <a:pt x="12362" y="847"/>
                  </a:lnTo>
                  <a:lnTo>
                    <a:pt x="11929" y="1035"/>
                  </a:lnTo>
                  <a:lnTo>
                    <a:pt x="11497" y="1223"/>
                  </a:lnTo>
                  <a:lnTo>
                    <a:pt x="10594" y="1637"/>
                  </a:lnTo>
                  <a:lnTo>
                    <a:pt x="9690" y="2108"/>
                  </a:lnTo>
                  <a:lnTo>
                    <a:pt x="8787" y="2616"/>
                  </a:lnTo>
                  <a:lnTo>
                    <a:pt x="7865" y="3199"/>
                  </a:lnTo>
                  <a:lnTo>
                    <a:pt x="6962" y="3801"/>
                  </a:lnTo>
                  <a:lnTo>
                    <a:pt x="6097" y="4460"/>
                  </a:lnTo>
                  <a:lnTo>
                    <a:pt x="5250" y="5118"/>
                  </a:lnTo>
                  <a:lnTo>
                    <a:pt x="4460" y="5796"/>
                  </a:lnTo>
                  <a:lnTo>
                    <a:pt x="3707" y="6492"/>
                  </a:lnTo>
                  <a:lnTo>
                    <a:pt x="3011" y="7207"/>
                  </a:lnTo>
                  <a:lnTo>
                    <a:pt x="2691" y="7546"/>
                  </a:lnTo>
                  <a:lnTo>
                    <a:pt x="2390" y="7903"/>
                  </a:lnTo>
                  <a:lnTo>
                    <a:pt x="2089" y="8261"/>
                  </a:lnTo>
                  <a:lnTo>
                    <a:pt x="1807" y="8618"/>
                  </a:lnTo>
                  <a:lnTo>
                    <a:pt x="1562" y="8957"/>
                  </a:lnTo>
                  <a:lnTo>
                    <a:pt x="1317" y="9314"/>
                  </a:lnTo>
                  <a:lnTo>
                    <a:pt x="1073" y="9672"/>
                  </a:lnTo>
                  <a:lnTo>
                    <a:pt x="847" y="10029"/>
                  </a:lnTo>
                  <a:lnTo>
                    <a:pt x="659" y="10387"/>
                  </a:lnTo>
                  <a:lnTo>
                    <a:pt x="490" y="10744"/>
                  </a:lnTo>
                  <a:lnTo>
                    <a:pt x="358" y="11064"/>
                  </a:lnTo>
                  <a:lnTo>
                    <a:pt x="226" y="11403"/>
                  </a:lnTo>
                  <a:lnTo>
                    <a:pt x="132" y="11723"/>
                  </a:lnTo>
                  <a:lnTo>
                    <a:pt x="76" y="12024"/>
                  </a:lnTo>
                  <a:lnTo>
                    <a:pt x="19" y="12325"/>
                  </a:lnTo>
                  <a:lnTo>
                    <a:pt x="0" y="12607"/>
                  </a:lnTo>
                  <a:lnTo>
                    <a:pt x="0" y="12870"/>
                  </a:lnTo>
                  <a:lnTo>
                    <a:pt x="38" y="13134"/>
                  </a:lnTo>
                  <a:lnTo>
                    <a:pt x="94" y="13378"/>
                  </a:lnTo>
                  <a:lnTo>
                    <a:pt x="170" y="13623"/>
                  </a:lnTo>
                  <a:lnTo>
                    <a:pt x="264" y="13849"/>
                  </a:lnTo>
                  <a:lnTo>
                    <a:pt x="396" y="14056"/>
                  </a:lnTo>
                  <a:lnTo>
                    <a:pt x="527" y="14206"/>
                  </a:lnTo>
                  <a:lnTo>
                    <a:pt x="678" y="14357"/>
                  </a:lnTo>
                  <a:lnTo>
                    <a:pt x="828" y="14489"/>
                  </a:lnTo>
                  <a:lnTo>
                    <a:pt x="1016" y="14620"/>
                  </a:lnTo>
                  <a:lnTo>
                    <a:pt x="1205" y="14733"/>
                  </a:lnTo>
                  <a:lnTo>
                    <a:pt x="1393" y="14827"/>
                  </a:lnTo>
                  <a:lnTo>
                    <a:pt x="1619" y="14902"/>
                  </a:lnTo>
                  <a:lnTo>
                    <a:pt x="1844" y="14978"/>
                  </a:lnTo>
                  <a:lnTo>
                    <a:pt x="2108" y="15015"/>
                  </a:lnTo>
                  <a:lnTo>
                    <a:pt x="2352" y="15053"/>
                  </a:lnTo>
                  <a:lnTo>
                    <a:pt x="2635" y="15091"/>
                  </a:lnTo>
                  <a:lnTo>
                    <a:pt x="3218" y="15091"/>
                  </a:lnTo>
                  <a:lnTo>
                    <a:pt x="3519" y="15072"/>
                  </a:lnTo>
                  <a:lnTo>
                    <a:pt x="3839" y="15034"/>
                  </a:lnTo>
                  <a:lnTo>
                    <a:pt x="4177" y="14978"/>
                  </a:lnTo>
                  <a:lnTo>
                    <a:pt x="4667" y="14902"/>
                  </a:lnTo>
                  <a:lnTo>
                    <a:pt x="5175" y="14771"/>
                  </a:lnTo>
                  <a:lnTo>
                    <a:pt x="5589" y="14658"/>
                  </a:lnTo>
                  <a:lnTo>
                    <a:pt x="6003" y="14526"/>
                  </a:lnTo>
                  <a:lnTo>
                    <a:pt x="6417" y="14394"/>
                  </a:lnTo>
                  <a:lnTo>
                    <a:pt x="6849" y="14225"/>
                  </a:lnTo>
                  <a:lnTo>
                    <a:pt x="7282" y="14056"/>
                  </a:lnTo>
                  <a:lnTo>
                    <a:pt x="7734" y="13868"/>
                  </a:lnTo>
                  <a:lnTo>
                    <a:pt x="8618" y="13454"/>
                  </a:lnTo>
                  <a:lnTo>
                    <a:pt x="9521" y="12983"/>
                  </a:lnTo>
                  <a:lnTo>
                    <a:pt x="10443" y="12456"/>
                  </a:lnTo>
                  <a:lnTo>
                    <a:pt x="11346" y="11892"/>
                  </a:lnTo>
                  <a:lnTo>
                    <a:pt x="12249" y="11271"/>
                  </a:lnTo>
                  <a:lnTo>
                    <a:pt x="13134" y="10631"/>
                  </a:lnTo>
                  <a:lnTo>
                    <a:pt x="13962" y="9954"/>
                  </a:lnTo>
                  <a:lnTo>
                    <a:pt x="14771" y="9277"/>
                  </a:lnTo>
                  <a:lnTo>
                    <a:pt x="15504" y="8580"/>
                  </a:lnTo>
                  <a:lnTo>
                    <a:pt x="16201" y="7884"/>
                  </a:lnTo>
                  <a:lnTo>
                    <a:pt x="16520" y="7527"/>
                  </a:lnTo>
                  <a:lnTo>
                    <a:pt x="16840" y="7188"/>
                  </a:lnTo>
                  <a:lnTo>
                    <a:pt x="17123" y="6831"/>
                  </a:lnTo>
                  <a:lnTo>
                    <a:pt x="17405" y="6473"/>
                  </a:lnTo>
                  <a:lnTo>
                    <a:pt x="17668" y="6116"/>
                  </a:lnTo>
                  <a:lnTo>
                    <a:pt x="17913" y="5777"/>
                  </a:lnTo>
                  <a:lnTo>
                    <a:pt x="18139" y="5401"/>
                  </a:lnTo>
                  <a:lnTo>
                    <a:pt x="18364" y="5043"/>
                  </a:lnTo>
                  <a:lnTo>
                    <a:pt x="18553" y="4686"/>
                  </a:lnTo>
                  <a:lnTo>
                    <a:pt x="18722" y="4347"/>
                  </a:lnTo>
                  <a:lnTo>
                    <a:pt x="18872" y="4008"/>
                  </a:lnTo>
                  <a:lnTo>
                    <a:pt x="18985" y="3688"/>
                  </a:lnTo>
                  <a:lnTo>
                    <a:pt x="19079" y="3368"/>
                  </a:lnTo>
                  <a:lnTo>
                    <a:pt x="19155" y="3067"/>
                  </a:lnTo>
                  <a:lnTo>
                    <a:pt x="19192" y="2766"/>
                  </a:lnTo>
                  <a:lnTo>
                    <a:pt x="19211" y="2484"/>
                  </a:lnTo>
                  <a:lnTo>
                    <a:pt x="19211" y="2202"/>
                  </a:lnTo>
                  <a:lnTo>
                    <a:pt x="19192" y="1957"/>
                  </a:lnTo>
                  <a:lnTo>
                    <a:pt x="19136" y="1694"/>
                  </a:lnTo>
                  <a:lnTo>
                    <a:pt x="19042" y="1468"/>
                  </a:lnTo>
                  <a:lnTo>
                    <a:pt x="18948" y="1242"/>
                  </a:lnTo>
                  <a:lnTo>
                    <a:pt x="18816" y="1035"/>
                  </a:lnTo>
                  <a:lnTo>
                    <a:pt x="18665" y="847"/>
                  </a:lnTo>
                  <a:lnTo>
                    <a:pt x="18496" y="678"/>
                  </a:lnTo>
                  <a:lnTo>
                    <a:pt x="18289" y="527"/>
                  </a:lnTo>
                  <a:lnTo>
                    <a:pt x="18082" y="396"/>
                  </a:lnTo>
                  <a:lnTo>
                    <a:pt x="17838" y="264"/>
                  </a:lnTo>
                  <a:lnTo>
                    <a:pt x="17593" y="170"/>
                  </a:lnTo>
                  <a:lnTo>
                    <a:pt x="17311" y="95"/>
                  </a:lnTo>
                  <a:lnTo>
                    <a:pt x="17010" y="38"/>
                  </a:lnTo>
                  <a:lnTo>
                    <a:pt x="167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7"/>
            <p:cNvSpPr/>
            <p:nvPr/>
          </p:nvSpPr>
          <p:spPr>
            <a:xfrm>
              <a:off x="5281275" y="479975"/>
              <a:ext cx="123725" cy="123275"/>
            </a:xfrm>
            <a:custGeom>
              <a:avLst/>
              <a:gdLst/>
              <a:ahLst/>
              <a:cxnLst/>
              <a:rect l="l" t="t" r="r" b="b"/>
              <a:pathLst>
                <a:path w="4949" h="4931" extrusionOk="0">
                  <a:moveTo>
                    <a:pt x="2334" y="1"/>
                  </a:moveTo>
                  <a:lnTo>
                    <a:pt x="2070" y="20"/>
                  </a:lnTo>
                  <a:lnTo>
                    <a:pt x="1826" y="76"/>
                  </a:lnTo>
                  <a:lnTo>
                    <a:pt x="1600" y="151"/>
                  </a:lnTo>
                  <a:lnTo>
                    <a:pt x="1374" y="245"/>
                  </a:lnTo>
                  <a:lnTo>
                    <a:pt x="1167" y="377"/>
                  </a:lnTo>
                  <a:lnTo>
                    <a:pt x="960" y="509"/>
                  </a:lnTo>
                  <a:lnTo>
                    <a:pt x="791" y="659"/>
                  </a:lnTo>
                  <a:lnTo>
                    <a:pt x="621" y="829"/>
                  </a:lnTo>
                  <a:lnTo>
                    <a:pt x="471" y="1017"/>
                  </a:lnTo>
                  <a:lnTo>
                    <a:pt x="339" y="1224"/>
                  </a:lnTo>
                  <a:lnTo>
                    <a:pt x="226" y="1431"/>
                  </a:lnTo>
                  <a:lnTo>
                    <a:pt x="132" y="1656"/>
                  </a:lnTo>
                  <a:lnTo>
                    <a:pt x="76" y="1882"/>
                  </a:lnTo>
                  <a:lnTo>
                    <a:pt x="19" y="2108"/>
                  </a:lnTo>
                  <a:lnTo>
                    <a:pt x="0" y="2353"/>
                  </a:lnTo>
                  <a:lnTo>
                    <a:pt x="0" y="2616"/>
                  </a:lnTo>
                  <a:lnTo>
                    <a:pt x="38" y="2861"/>
                  </a:lnTo>
                  <a:lnTo>
                    <a:pt x="95" y="3105"/>
                  </a:lnTo>
                  <a:lnTo>
                    <a:pt x="170" y="3350"/>
                  </a:lnTo>
                  <a:lnTo>
                    <a:pt x="264" y="3576"/>
                  </a:lnTo>
                  <a:lnTo>
                    <a:pt x="377" y="3783"/>
                  </a:lnTo>
                  <a:lnTo>
                    <a:pt x="527" y="3971"/>
                  </a:lnTo>
                  <a:lnTo>
                    <a:pt x="678" y="4159"/>
                  </a:lnTo>
                  <a:lnTo>
                    <a:pt x="847" y="4328"/>
                  </a:lnTo>
                  <a:lnTo>
                    <a:pt x="1035" y="4460"/>
                  </a:lnTo>
                  <a:lnTo>
                    <a:pt x="1224" y="4592"/>
                  </a:lnTo>
                  <a:lnTo>
                    <a:pt x="1449" y="4705"/>
                  </a:lnTo>
                  <a:lnTo>
                    <a:pt x="1656" y="4799"/>
                  </a:lnTo>
                  <a:lnTo>
                    <a:pt x="1901" y="4874"/>
                  </a:lnTo>
                  <a:lnTo>
                    <a:pt x="2127" y="4912"/>
                  </a:lnTo>
                  <a:lnTo>
                    <a:pt x="2371" y="4930"/>
                  </a:lnTo>
                  <a:lnTo>
                    <a:pt x="2616" y="4930"/>
                  </a:lnTo>
                  <a:lnTo>
                    <a:pt x="2879" y="4893"/>
                  </a:lnTo>
                  <a:lnTo>
                    <a:pt x="3124" y="4855"/>
                  </a:lnTo>
                  <a:lnTo>
                    <a:pt x="3350" y="4780"/>
                  </a:lnTo>
                  <a:lnTo>
                    <a:pt x="3575" y="4667"/>
                  </a:lnTo>
                  <a:lnTo>
                    <a:pt x="3801" y="4554"/>
                  </a:lnTo>
                  <a:lnTo>
                    <a:pt x="3989" y="4422"/>
                  </a:lnTo>
                  <a:lnTo>
                    <a:pt x="4178" y="4272"/>
                  </a:lnTo>
                  <a:lnTo>
                    <a:pt x="4328" y="4084"/>
                  </a:lnTo>
                  <a:lnTo>
                    <a:pt x="4479" y="3914"/>
                  </a:lnTo>
                  <a:lnTo>
                    <a:pt x="4610" y="3707"/>
                  </a:lnTo>
                  <a:lnTo>
                    <a:pt x="4723" y="3500"/>
                  </a:lnTo>
                  <a:lnTo>
                    <a:pt x="4817" y="3275"/>
                  </a:lnTo>
                  <a:lnTo>
                    <a:pt x="4874" y="3049"/>
                  </a:lnTo>
                  <a:lnTo>
                    <a:pt x="4930" y="2804"/>
                  </a:lnTo>
                  <a:lnTo>
                    <a:pt x="4949" y="2560"/>
                  </a:lnTo>
                  <a:lnTo>
                    <a:pt x="4949" y="2315"/>
                  </a:lnTo>
                  <a:lnTo>
                    <a:pt x="4911" y="2070"/>
                  </a:lnTo>
                  <a:lnTo>
                    <a:pt x="4855" y="1826"/>
                  </a:lnTo>
                  <a:lnTo>
                    <a:pt x="4780" y="1581"/>
                  </a:lnTo>
                  <a:lnTo>
                    <a:pt x="4686" y="1355"/>
                  </a:lnTo>
                  <a:lnTo>
                    <a:pt x="4573" y="1148"/>
                  </a:lnTo>
                  <a:lnTo>
                    <a:pt x="4441" y="941"/>
                  </a:lnTo>
                  <a:lnTo>
                    <a:pt x="4272" y="772"/>
                  </a:lnTo>
                  <a:lnTo>
                    <a:pt x="4102" y="603"/>
                  </a:lnTo>
                  <a:lnTo>
                    <a:pt x="3914" y="452"/>
                  </a:lnTo>
                  <a:lnTo>
                    <a:pt x="3726" y="321"/>
                  </a:lnTo>
                  <a:lnTo>
                    <a:pt x="3519" y="208"/>
                  </a:lnTo>
                  <a:lnTo>
                    <a:pt x="3293" y="132"/>
                  </a:lnTo>
                  <a:lnTo>
                    <a:pt x="3067" y="57"/>
                  </a:lnTo>
                  <a:lnTo>
                    <a:pt x="2823" y="20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7"/>
            <p:cNvSpPr/>
            <p:nvPr/>
          </p:nvSpPr>
          <p:spPr>
            <a:xfrm>
              <a:off x="5329250" y="258425"/>
              <a:ext cx="72000" cy="72000"/>
            </a:xfrm>
            <a:custGeom>
              <a:avLst/>
              <a:gdLst/>
              <a:ahLst/>
              <a:cxnLst/>
              <a:rect l="l" t="t" r="r" b="b"/>
              <a:pathLst>
                <a:path w="2880" h="2880" extrusionOk="0">
                  <a:moveTo>
                    <a:pt x="1355" y="1"/>
                  </a:moveTo>
                  <a:lnTo>
                    <a:pt x="1205" y="19"/>
                  </a:lnTo>
                  <a:lnTo>
                    <a:pt x="1073" y="57"/>
                  </a:lnTo>
                  <a:lnTo>
                    <a:pt x="923" y="95"/>
                  </a:lnTo>
                  <a:lnTo>
                    <a:pt x="791" y="151"/>
                  </a:lnTo>
                  <a:lnTo>
                    <a:pt x="678" y="226"/>
                  </a:lnTo>
                  <a:lnTo>
                    <a:pt x="565" y="302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83" y="603"/>
                  </a:lnTo>
                  <a:lnTo>
                    <a:pt x="208" y="716"/>
                  </a:lnTo>
                  <a:lnTo>
                    <a:pt x="132" y="847"/>
                  </a:lnTo>
                  <a:lnTo>
                    <a:pt x="76" y="960"/>
                  </a:lnTo>
                  <a:lnTo>
                    <a:pt x="38" y="1111"/>
                  </a:lnTo>
                  <a:lnTo>
                    <a:pt x="20" y="1242"/>
                  </a:lnTo>
                  <a:lnTo>
                    <a:pt x="1" y="1374"/>
                  </a:lnTo>
                  <a:lnTo>
                    <a:pt x="1" y="1525"/>
                  </a:lnTo>
                  <a:lnTo>
                    <a:pt x="20" y="1675"/>
                  </a:lnTo>
                  <a:lnTo>
                    <a:pt x="57" y="1826"/>
                  </a:lnTo>
                  <a:lnTo>
                    <a:pt x="95" y="1957"/>
                  </a:lnTo>
                  <a:lnTo>
                    <a:pt x="151" y="2089"/>
                  </a:lnTo>
                  <a:lnTo>
                    <a:pt x="226" y="2202"/>
                  </a:lnTo>
                  <a:lnTo>
                    <a:pt x="302" y="2315"/>
                  </a:lnTo>
                  <a:lnTo>
                    <a:pt x="396" y="2428"/>
                  </a:lnTo>
                  <a:lnTo>
                    <a:pt x="490" y="2522"/>
                  </a:lnTo>
                  <a:lnTo>
                    <a:pt x="603" y="2616"/>
                  </a:lnTo>
                  <a:lnTo>
                    <a:pt x="716" y="2691"/>
                  </a:lnTo>
                  <a:lnTo>
                    <a:pt x="847" y="2748"/>
                  </a:lnTo>
                  <a:lnTo>
                    <a:pt x="979" y="2804"/>
                  </a:lnTo>
                  <a:lnTo>
                    <a:pt x="1111" y="2842"/>
                  </a:lnTo>
                  <a:lnTo>
                    <a:pt x="1243" y="2861"/>
                  </a:lnTo>
                  <a:lnTo>
                    <a:pt x="1393" y="2879"/>
                  </a:lnTo>
                  <a:lnTo>
                    <a:pt x="1525" y="2879"/>
                  </a:lnTo>
                  <a:lnTo>
                    <a:pt x="1675" y="2861"/>
                  </a:lnTo>
                  <a:lnTo>
                    <a:pt x="1826" y="2823"/>
                  </a:lnTo>
                  <a:lnTo>
                    <a:pt x="1958" y="2785"/>
                  </a:lnTo>
                  <a:lnTo>
                    <a:pt x="2089" y="2729"/>
                  </a:lnTo>
                  <a:lnTo>
                    <a:pt x="2202" y="2654"/>
                  </a:lnTo>
                  <a:lnTo>
                    <a:pt x="2334" y="2578"/>
                  </a:lnTo>
                  <a:lnTo>
                    <a:pt x="2428" y="2484"/>
                  </a:lnTo>
                  <a:lnTo>
                    <a:pt x="2522" y="2390"/>
                  </a:lnTo>
                  <a:lnTo>
                    <a:pt x="2616" y="2277"/>
                  </a:lnTo>
                  <a:lnTo>
                    <a:pt x="2691" y="2164"/>
                  </a:lnTo>
                  <a:lnTo>
                    <a:pt x="2748" y="2051"/>
                  </a:lnTo>
                  <a:lnTo>
                    <a:pt x="2804" y="1920"/>
                  </a:lnTo>
                  <a:lnTo>
                    <a:pt x="2842" y="1788"/>
                  </a:lnTo>
                  <a:lnTo>
                    <a:pt x="2861" y="1637"/>
                  </a:lnTo>
                  <a:lnTo>
                    <a:pt x="2879" y="1506"/>
                  </a:lnTo>
                  <a:lnTo>
                    <a:pt x="2879" y="1355"/>
                  </a:lnTo>
                  <a:lnTo>
                    <a:pt x="2861" y="1205"/>
                  </a:lnTo>
                  <a:lnTo>
                    <a:pt x="2842" y="1073"/>
                  </a:lnTo>
                  <a:lnTo>
                    <a:pt x="2785" y="922"/>
                  </a:lnTo>
                  <a:lnTo>
                    <a:pt x="2729" y="791"/>
                  </a:lnTo>
                  <a:lnTo>
                    <a:pt x="2654" y="678"/>
                  </a:lnTo>
                  <a:lnTo>
                    <a:pt x="2578" y="565"/>
                  </a:lnTo>
                  <a:lnTo>
                    <a:pt x="2484" y="452"/>
                  </a:lnTo>
                  <a:lnTo>
                    <a:pt x="2390" y="358"/>
                  </a:lnTo>
                  <a:lnTo>
                    <a:pt x="2277" y="264"/>
                  </a:lnTo>
                  <a:lnTo>
                    <a:pt x="2164" y="189"/>
                  </a:lnTo>
                  <a:lnTo>
                    <a:pt x="2052" y="132"/>
                  </a:lnTo>
                  <a:lnTo>
                    <a:pt x="1920" y="76"/>
                  </a:lnTo>
                  <a:lnTo>
                    <a:pt x="1788" y="38"/>
                  </a:lnTo>
                  <a:lnTo>
                    <a:pt x="1638" y="19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7"/>
            <p:cNvSpPr/>
            <p:nvPr/>
          </p:nvSpPr>
          <p:spPr>
            <a:xfrm>
              <a:off x="5083700" y="619675"/>
              <a:ext cx="72475" cy="72950"/>
            </a:xfrm>
            <a:custGeom>
              <a:avLst/>
              <a:gdLst/>
              <a:ahLst/>
              <a:cxnLst/>
              <a:rect l="l" t="t" r="r" b="b"/>
              <a:pathLst>
                <a:path w="2899" h="2918" extrusionOk="0">
                  <a:moveTo>
                    <a:pt x="1506" y="1"/>
                  </a:moveTo>
                  <a:lnTo>
                    <a:pt x="1374" y="20"/>
                  </a:lnTo>
                  <a:lnTo>
                    <a:pt x="1224" y="20"/>
                  </a:lnTo>
                  <a:lnTo>
                    <a:pt x="1073" y="57"/>
                  </a:lnTo>
                  <a:lnTo>
                    <a:pt x="942" y="95"/>
                  </a:lnTo>
                  <a:lnTo>
                    <a:pt x="810" y="170"/>
                  </a:lnTo>
                  <a:lnTo>
                    <a:pt x="678" y="227"/>
                  </a:lnTo>
                  <a:lnTo>
                    <a:pt x="565" y="321"/>
                  </a:lnTo>
                  <a:lnTo>
                    <a:pt x="453" y="396"/>
                  </a:lnTo>
                  <a:lnTo>
                    <a:pt x="358" y="509"/>
                  </a:lnTo>
                  <a:lnTo>
                    <a:pt x="283" y="622"/>
                  </a:lnTo>
                  <a:lnTo>
                    <a:pt x="189" y="735"/>
                  </a:lnTo>
                  <a:lnTo>
                    <a:pt x="133" y="848"/>
                  </a:lnTo>
                  <a:lnTo>
                    <a:pt x="76" y="979"/>
                  </a:lnTo>
                  <a:lnTo>
                    <a:pt x="39" y="1111"/>
                  </a:lnTo>
                  <a:lnTo>
                    <a:pt x="20" y="1262"/>
                  </a:lnTo>
                  <a:lnTo>
                    <a:pt x="1" y="1393"/>
                  </a:lnTo>
                  <a:lnTo>
                    <a:pt x="1" y="1544"/>
                  </a:lnTo>
                  <a:lnTo>
                    <a:pt x="20" y="1694"/>
                  </a:lnTo>
                  <a:lnTo>
                    <a:pt x="57" y="1845"/>
                  </a:lnTo>
                  <a:lnTo>
                    <a:pt x="95" y="1977"/>
                  </a:lnTo>
                  <a:lnTo>
                    <a:pt x="151" y="2108"/>
                  </a:lnTo>
                  <a:lnTo>
                    <a:pt x="227" y="2240"/>
                  </a:lnTo>
                  <a:lnTo>
                    <a:pt x="302" y="2353"/>
                  </a:lnTo>
                  <a:lnTo>
                    <a:pt x="396" y="2466"/>
                  </a:lnTo>
                  <a:lnTo>
                    <a:pt x="490" y="2560"/>
                  </a:lnTo>
                  <a:lnTo>
                    <a:pt x="603" y="2635"/>
                  </a:lnTo>
                  <a:lnTo>
                    <a:pt x="716" y="2710"/>
                  </a:lnTo>
                  <a:lnTo>
                    <a:pt x="848" y="2786"/>
                  </a:lnTo>
                  <a:lnTo>
                    <a:pt x="979" y="2842"/>
                  </a:lnTo>
                  <a:lnTo>
                    <a:pt x="1111" y="2880"/>
                  </a:lnTo>
                  <a:lnTo>
                    <a:pt x="1243" y="2899"/>
                  </a:lnTo>
                  <a:lnTo>
                    <a:pt x="1393" y="2917"/>
                  </a:lnTo>
                  <a:lnTo>
                    <a:pt x="1544" y="2917"/>
                  </a:lnTo>
                  <a:lnTo>
                    <a:pt x="1694" y="2899"/>
                  </a:lnTo>
                  <a:lnTo>
                    <a:pt x="1826" y="2861"/>
                  </a:lnTo>
                  <a:lnTo>
                    <a:pt x="1977" y="2823"/>
                  </a:lnTo>
                  <a:lnTo>
                    <a:pt x="2108" y="2767"/>
                  </a:lnTo>
                  <a:lnTo>
                    <a:pt x="2221" y="2692"/>
                  </a:lnTo>
                  <a:lnTo>
                    <a:pt x="2334" y="2616"/>
                  </a:lnTo>
                  <a:lnTo>
                    <a:pt x="2447" y="2522"/>
                  </a:lnTo>
                  <a:lnTo>
                    <a:pt x="2541" y="2409"/>
                  </a:lnTo>
                  <a:lnTo>
                    <a:pt x="2635" y="2315"/>
                  </a:lnTo>
                  <a:lnTo>
                    <a:pt x="2710" y="2184"/>
                  </a:lnTo>
                  <a:lnTo>
                    <a:pt x="2767" y="2071"/>
                  </a:lnTo>
                  <a:lnTo>
                    <a:pt x="2823" y="1939"/>
                  </a:lnTo>
                  <a:lnTo>
                    <a:pt x="2861" y="1807"/>
                  </a:lnTo>
                  <a:lnTo>
                    <a:pt x="2899" y="1657"/>
                  </a:lnTo>
                  <a:lnTo>
                    <a:pt x="2899" y="1525"/>
                  </a:lnTo>
                  <a:lnTo>
                    <a:pt x="2899" y="1375"/>
                  </a:lnTo>
                  <a:lnTo>
                    <a:pt x="2880" y="1224"/>
                  </a:lnTo>
                  <a:lnTo>
                    <a:pt x="2861" y="1073"/>
                  </a:lnTo>
                  <a:lnTo>
                    <a:pt x="2804" y="942"/>
                  </a:lnTo>
                  <a:lnTo>
                    <a:pt x="2748" y="810"/>
                  </a:lnTo>
                  <a:lnTo>
                    <a:pt x="2692" y="678"/>
                  </a:lnTo>
                  <a:lnTo>
                    <a:pt x="2597" y="565"/>
                  </a:lnTo>
                  <a:lnTo>
                    <a:pt x="2503" y="471"/>
                  </a:lnTo>
                  <a:lnTo>
                    <a:pt x="2409" y="377"/>
                  </a:lnTo>
                  <a:lnTo>
                    <a:pt x="2296" y="283"/>
                  </a:lnTo>
                  <a:lnTo>
                    <a:pt x="2184" y="208"/>
                  </a:lnTo>
                  <a:lnTo>
                    <a:pt x="2052" y="133"/>
                  </a:lnTo>
                  <a:lnTo>
                    <a:pt x="1939" y="95"/>
                  </a:lnTo>
                  <a:lnTo>
                    <a:pt x="1788" y="57"/>
                  </a:lnTo>
                  <a:lnTo>
                    <a:pt x="1657" y="20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7"/>
            <p:cNvSpPr/>
            <p:nvPr/>
          </p:nvSpPr>
          <p:spPr>
            <a:xfrm>
              <a:off x="5526825" y="506325"/>
              <a:ext cx="72450" cy="7245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355" y="0"/>
                  </a:moveTo>
                  <a:lnTo>
                    <a:pt x="1204" y="19"/>
                  </a:lnTo>
                  <a:lnTo>
                    <a:pt x="1073" y="38"/>
                  </a:lnTo>
                  <a:lnTo>
                    <a:pt x="922" y="94"/>
                  </a:lnTo>
                  <a:lnTo>
                    <a:pt x="790" y="151"/>
                  </a:lnTo>
                  <a:lnTo>
                    <a:pt x="678" y="207"/>
                  </a:lnTo>
                  <a:lnTo>
                    <a:pt x="565" y="301"/>
                  </a:lnTo>
                  <a:lnTo>
                    <a:pt x="452" y="396"/>
                  </a:lnTo>
                  <a:lnTo>
                    <a:pt x="358" y="490"/>
                  </a:lnTo>
                  <a:lnTo>
                    <a:pt x="264" y="602"/>
                  </a:lnTo>
                  <a:lnTo>
                    <a:pt x="188" y="715"/>
                  </a:lnTo>
                  <a:lnTo>
                    <a:pt x="132" y="828"/>
                  </a:lnTo>
                  <a:lnTo>
                    <a:pt x="75" y="960"/>
                  </a:lnTo>
                  <a:lnTo>
                    <a:pt x="38" y="1111"/>
                  </a:lnTo>
                  <a:lnTo>
                    <a:pt x="0" y="1242"/>
                  </a:lnTo>
                  <a:lnTo>
                    <a:pt x="0" y="1393"/>
                  </a:lnTo>
                  <a:lnTo>
                    <a:pt x="0" y="1524"/>
                  </a:lnTo>
                  <a:lnTo>
                    <a:pt x="19" y="1675"/>
                  </a:lnTo>
                  <a:lnTo>
                    <a:pt x="38" y="1826"/>
                  </a:lnTo>
                  <a:lnTo>
                    <a:pt x="94" y="1957"/>
                  </a:lnTo>
                  <a:lnTo>
                    <a:pt x="151" y="2089"/>
                  </a:lnTo>
                  <a:lnTo>
                    <a:pt x="226" y="2221"/>
                  </a:lnTo>
                  <a:lnTo>
                    <a:pt x="301" y="2334"/>
                  </a:lnTo>
                  <a:lnTo>
                    <a:pt x="395" y="2446"/>
                  </a:lnTo>
                  <a:lnTo>
                    <a:pt x="489" y="2540"/>
                  </a:lnTo>
                  <a:lnTo>
                    <a:pt x="602" y="2616"/>
                  </a:lnTo>
                  <a:lnTo>
                    <a:pt x="715" y="2691"/>
                  </a:lnTo>
                  <a:lnTo>
                    <a:pt x="847" y="2766"/>
                  </a:lnTo>
                  <a:lnTo>
                    <a:pt x="979" y="2823"/>
                  </a:lnTo>
                  <a:lnTo>
                    <a:pt x="1110" y="2860"/>
                  </a:lnTo>
                  <a:lnTo>
                    <a:pt x="1242" y="2879"/>
                  </a:lnTo>
                  <a:lnTo>
                    <a:pt x="1393" y="2898"/>
                  </a:lnTo>
                  <a:lnTo>
                    <a:pt x="1524" y="2898"/>
                  </a:lnTo>
                  <a:lnTo>
                    <a:pt x="1675" y="2879"/>
                  </a:lnTo>
                  <a:lnTo>
                    <a:pt x="1825" y="2842"/>
                  </a:lnTo>
                  <a:lnTo>
                    <a:pt x="1957" y="2804"/>
                  </a:lnTo>
                  <a:lnTo>
                    <a:pt x="2089" y="2747"/>
                  </a:lnTo>
                  <a:lnTo>
                    <a:pt x="2220" y="2672"/>
                  </a:lnTo>
                  <a:lnTo>
                    <a:pt x="2333" y="2597"/>
                  </a:lnTo>
                  <a:lnTo>
                    <a:pt x="2446" y="2503"/>
                  </a:lnTo>
                  <a:lnTo>
                    <a:pt x="2540" y="2409"/>
                  </a:lnTo>
                  <a:lnTo>
                    <a:pt x="2634" y="2296"/>
                  </a:lnTo>
                  <a:lnTo>
                    <a:pt x="2710" y="2183"/>
                  </a:lnTo>
                  <a:lnTo>
                    <a:pt x="2766" y="2051"/>
                  </a:lnTo>
                  <a:lnTo>
                    <a:pt x="2823" y="1920"/>
                  </a:lnTo>
                  <a:lnTo>
                    <a:pt x="2860" y="1788"/>
                  </a:lnTo>
                  <a:lnTo>
                    <a:pt x="2879" y="1656"/>
                  </a:lnTo>
                  <a:lnTo>
                    <a:pt x="2898" y="1506"/>
                  </a:lnTo>
                  <a:lnTo>
                    <a:pt x="2898" y="1355"/>
                  </a:lnTo>
                  <a:lnTo>
                    <a:pt x="2879" y="1205"/>
                  </a:lnTo>
                  <a:lnTo>
                    <a:pt x="2841" y="1073"/>
                  </a:lnTo>
                  <a:lnTo>
                    <a:pt x="2804" y="922"/>
                  </a:lnTo>
                  <a:lnTo>
                    <a:pt x="2747" y="791"/>
                  </a:lnTo>
                  <a:lnTo>
                    <a:pt x="2672" y="678"/>
                  </a:lnTo>
                  <a:lnTo>
                    <a:pt x="2597" y="565"/>
                  </a:lnTo>
                  <a:lnTo>
                    <a:pt x="2503" y="452"/>
                  </a:lnTo>
                  <a:lnTo>
                    <a:pt x="2409" y="358"/>
                  </a:lnTo>
                  <a:lnTo>
                    <a:pt x="2296" y="264"/>
                  </a:lnTo>
                  <a:lnTo>
                    <a:pt x="2183" y="189"/>
                  </a:lnTo>
                  <a:lnTo>
                    <a:pt x="2051" y="132"/>
                  </a:lnTo>
                  <a:lnTo>
                    <a:pt x="1919" y="76"/>
                  </a:lnTo>
                  <a:lnTo>
                    <a:pt x="1788" y="3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166;p38">
            <a:extLst>
              <a:ext uri="{FF2B5EF4-FFF2-40B4-BE49-F238E27FC236}">
                <a16:creationId xmlns:a16="http://schemas.microsoft.com/office/drawing/2014/main" id="{9CCDA5D8-81DE-FC61-C002-8D5622BC2D81}"/>
              </a:ext>
            </a:extLst>
          </p:cNvPr>
          <p:cNvSpPr txBox="1">
            <a:spLocks/>
          </p:cNvSpPr>
          <p:nvPr/>
        </p:nvSpPr>
        <p:spPr>
          <a:xfrm>
            <a:off x="661312" y="78105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Loved by the King"/>
              <a:buNone/>
              <a:defRPr sz="57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/>
              <a:t>COMPUTER </a:t>
            </a:r>
          </a:p>
          <a:p>
            <a:pPr algn="ctr"/>
            <a:r>
              <a:rPr lang="en-US" dirty="0"/>
              <a:t>VISION</a:t>
            </a:r>
          </a:p>
        </p:txBody>
      </p:sp>
      <p:sp>
        <p:nvSpPr>
          <p:cNvPr id="11" name="Google Shape;8213;p39">
            <a:extLst>
              <a:ext uri="{FF2B5EF4-FFF2-40B4-BE49-F238E27FC236}">
                <a16:creationId xmlns:a16="http://schemas.microsoft.com/office/drawing/2014/main" id="{6662980E-2F9A-2F9A-3144-88ACFAD6A1B0}"/>
              </a:ext>
            </a:extLst>
          </p:cNvPr>
          <p:cNvSpPr txBox="1">
            <a:spLocks/>
          </p:cNvSpPr>
          <p:nvPr/>
        </p:nvSpPr>
        <p:spPr>
          <a:xfrm>
            <a:off x="93280" y="923125"/>
            <a:ext cx="2448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Loved by the King"/>
              <a:buNone/>
              <a:defRPr sz="57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400" dirty="0"/>
              <a:t>GROUP 2</a:t>
            </a:r>
          </a:p>
        </p:txBody>
      </p:sp>
      <p:sp>
        <p:nvSpPr>
          <p:cNvPr id="12" name="Google Shape;8214;p39">
            <a:extLst>
              <a:ext uri="{FF2B5EF4-FFF2-40B4-BE49-F238E27FC236}">
                <a16:creationId xmlns:a16="http://schemas.microsoft.com/office/drawing/2014/main" id="{CDB6EB7D-A7E6-8CD1-8FF4-23854D9C2E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54588" y="2079849"/>
            <a:ext cx="3883979" cy="213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Lã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Hoàng</a:t>
            </a:r>
            <a:r>
              <a:rPr lang="en-US" dirty="0"/>
              <a:t> Minh An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Vũ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Vũ Minh Nghĩa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D389F590-94CE-15F3-380E-6F69847F8463}"/>
              </a:ext>
            </a:extLst>
          </p:cNvPr>
          <p:cNvGrpSpPr/>
          <p:nvPr/>
        </p:nvGrpSpPr>
        <p:grpSpPr>
          <a:xfrm>
            <a:off x="453280" y="389298"/>
            <a:ext cx="2344172" cy="558114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6223E5CD-5BA6-F9E7-0077-77F4541EE0F9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B19DD85D-3B24-6735-7DDA-D443861D394C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63AD8A36-5779-6720-D472-3A435134F1C1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CONVOLUTIONAL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7C1F9F48-9504-A916-CCF5-6A99A28BEA8F}"/>
              </a:ext>
            </a:extLst>
          </p:cNvPr>
          <p:cNvSpPr txBox="1">
            <a:spLocks/>
          </p:cNvSpPr>
          <p:nvPr/>
        </p:nvSpPr>
        <p:spPr>
          <a:xfrm>
            <a:off x="549974" y="914747"/>
            <a:ext cx="7377711" cy="107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- Convolutional Layer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CNN </a:t>
            </a:r>
            <a:r>
              <a:rPr lang="en-US" dirty="0" err="1"/>
              <a:t>vài</a:t>
            </a:r>
            <a:r>
              <a:rPr lang="en-US" dirty="0"/>
              <a:t> Conv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CNN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" name="Google Shape;440;p65">
            <a:extLst>
              <a:ext uri="{FF2B5EF4-FFF2-40B4-BE49-F238E27FC236}">
                <a16:creationId xmlns:a16="http://schemas.microsoft.com/office/drawing/2014/main" id="{F94D5BEF-D62D-2AE3-0FE7-01E4940ABE3F}"/>
              </a:ext>
            </a:extLst>
          </p:cNvPr>
          <p:cNvSpPr/>
          <p:nvPr/>
        </p:nvSpPr>
        <p:spPr>
          <a:xfrm>
            <a:off x="2797452" y="1818431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rPr>
              <a:t>CONVOLUTIONNAL LAYER</a:t>
            </a:r>
            <a:endParaRPr sz="1600" dirty="0">
              <a:solidFill>
                <a:schemeClr val="accent4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grpSp>
        <p:nvGrpSpPr>
          <p:cNvPr id="9" name="Google Shape;13247;p80">
            <a:extLst>
              <a:ext uri="{FF2B5EF4-FFF2-40B4-BE49-F238E27FC236}">
                <a16:creationId xmlns:a16="http://schemas.microsoft.com/office/drawing/2014/main" id="{43875383-B8A3-F1CB-1188-1961360E2AE6}"/>
              </a:ext>
            </a:extLst>
          </p:cNvPr>
          <p:cNvGrpSpPr/>
          <p:nvPr/>
        </p:nvGrpSpPr>
        <p:grpSpPr>
          <a:xfrm>
            <a:off x="384853" y="2408987"/>
            <a:ext cx="2057656" cy="481497"/>
            <a:chOff x="4411970" y="2468674"/>
            <a:chExt cx="747317" cy="167425"/>
          </a:xfrm>
        </p:grpSpPr>
        <p:sp>
          <p:nvSpPr>
            <p:cNvPr id="10" name="Google Shape;13248;p80">
              <a:extLst>
                <a:ext uri="{FF2B5EF4-FFF2-40B4-BE49-F238E27FC236}">
                  <a16:creationId xmlns:a16="http://schemas.microsoft.com/office/drawing/2014/main" id="{79825FF0-2591-52C3-E92A-E33B3CCDD876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49;p80">
              <a:extLst>
                <a:ext uri="{FF2B5EF4-FFF2-40B4-BE49-F238E27FC236}">
                  <a16:creationId xmlns:a16="http://schemas.microsoft.com/office/drawing/2014/main" id="{5E52178D-D9E9-3F4D-17D8-481DACC357B8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Filter Map</a:t>
              </a:r>
              <a:endParaRPr dirty="0"/>
            </a:p>
          </p:txBody>
        </p:sp>
      </p:grpSp>
      <p:grpSp>
        <p:nvGrpSpPr>
          <p:cNvPr id="12" name="Google Shape;13247;p80">
            <a:extLst>
              <a:ext uri="{FF2B5EF4-FFF2-40B4-BE49-F238E27FC236}">
                <a16:creationId xmlns:a16="http://schemas.microsoft.com/office/drawing/2014/main" id="{3E12E0B8-3B12-98CD-9253-9DDFBE2518EB}"/>
              </a:ext>
            </a:extLst>
          </p:cNvPr>
          <p:cNvGrpSpPr/>
          <p:nvPr/>
        </p:nvGrpSpPr>
        <p:grpSpPr>
          <a:xfrm>
            <a:off x="940941" y="3042131"/>
            <a:ext cx="2057656" cy="481497"/>
            <a:chOff x="4411970" y="2468674"/>
            <a:chExt cx="747317" cy="167425"/>
          </a:xfrm>
        </p:grpSpPr>
        <p:sp>
          <p:nvSpPr>
            <p:cNvPr id="13" name="Google Shape;13248;p80">
              <a:extLst>
                <a:ext uri="{FF2B5EF4-FFF2-40B4-BE49-F238E27FC236}">
                  <a16:creationId xmlns:a16="http://schemas.microsoft.com/office/drawing/2014/main" id="{1B674218-61EE-F673-0922-7F625656090A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49;p80">
              <a:extLst>
                <a:ext uri="{FF2B5EF4-FFF2-40B4-BE49-F238E27FC236}">
                  <a16:creationId xmlns:a16="http://schemas.microsoft.com/office/drawing/2014/main" id="{1E9E30E1-6449-6080-853A-C93AA3B85C80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Stride</a:t>
              </a:r>
              <a:endParaRPr dirty="0"/>
            </a:p>
          </p:txBody>
        </p:sp>
      </p:grpSp>
      <p:grpSp>
        <p:nvGrpSpPr>
          <p:cNvPr id="15" name="Google Shape;13247;p80">
            <a:extLst>
              <a:ext uri="{FF2B5EF4-FFF2-40B4-BE49-F238E27FC236}">
                <a16:creationId xmlns:a16="http://schemas.microsoft.com/office/drawing/2014/main" id="{055C6A23-E5B4-C106-7CF6-E635D3AF6467}"/>
              </a:ext>
            </a:extLst>
          </p:cNvPr>
          <p:cNvGrpSpPr/>
          <p:nvPr/>
        </p:nvGrpSpPr>
        <p:grpSpPr>
          <a:xfrm>
            <a:off x="1549439" y="3656089"/>
            <a:ext cx="2057656" cy="481497"/>
            <a:chOff x="4411970" y="2468674"/>
            <a:chExt cx="747317" cy="167425"/>
          </a:xfrm>
        </p:grpSpPr>
        <p:sp>
          <p:nvSpPr>
            <p:cNvPr id="16" name="Google Shape;13248;p80">
              <a:extLst>
                <a:ext uri="{FF2B5EF4-FFF2-40B4-BE49-F238E27FC236}">
                  <a16:creationId xmlns:a16="http://schemas.microsoft.com/office/drawing/2014/main" id="{A679CFDE-03EE-8C50-D935-D015394F57C0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49;p80">
              <a:extLst>
                <a:ext uri="{FF2B5EF4-FFF2-40B4-BE49-F238E27FC236}">
                  <a16:creationId xmlns:a16="http://schemas.microsoft.com/office/drawing/2014/main" id="{EF0B75AB-BABC-A53B-7838-63E3C0A0CA87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Padding</a:t>
              </a:r>
              <a:endParaRPr dirty="0"/>
            </a:p>
          </p:txBody>
        </p:sp>
      </p:grpSp>
      <p:grpSp>
        <p:nvGrpSpPr>
          <p:cNvPr id="18" name="Google Shape;13247;p80">
            <a:extLst>
              <a:ext uri="{FF2B5EF4-FFF2-40B4-BE49-F238E27FC236}">
                <a16:creationId xmlns:a16="http://schemas.microsoft.com/office/drawing/2014/main" id="{DDDE89CB-DD9E-852F-C0B0-5DF5270A6A5A}"/>
              </a:ext>
            </a:extLst>
          </p:cNvPr>
          <p:cNvGrpSpPr/>
          <p:nvPr/>
        </p:nvGrpSpPr>
        <p:grpSpPr>
          <a:xfrm>
            <a:off x="2144819" y="4248799"/>
            <a:ext cx="2057656" cy="481497"/>
            <a:chOff x="4411970" y="2468674"/>
            <a:chExt cx="747317" cy="167425"/>
          </a:xfrm>
        </p:grpSpPr>
        <p:sp>
          <p:nvSpPr>
            <p:cNvPr id="19" name="Google Shape;13248;p80">
              <a:extLst>
                <a:ext uri="{FF2B5EF4-FFF2-40B4-BE49-F238E27FC236}">
                  <a16:creationId xmlns:a16="http://schemas.microsoft.com/office/drawing/2014/main" id="{5852903F-F2A8-3C5D-C495-37E2C344C72E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49;p80">
              <a:extLst>
                <a:ext uri="{FF2B5EF4-FFF2-40B4-BE49-F238E27FC236}">
                  <a16:creationId xmlns:a16="http://schemas.microsoft.com/office/drawing/2014/main" id="{A1158FF4-EB9B-000E-AD31-58DFDEDBA6DD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/>
                <a:t>Feature Map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60B5A39-C6E7-87BC-9531-E9D624AC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08" y="2005857"/>
            <a:ext cx="3111968" cy="28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247;p80">
            <a:extLst>
              <a:ext uri="{FF2B5EF4-FFF2-40B4-BE49-F238E27FC236}">
                <a16:creationId xmlns:a16="http://schemas.microsoft.com/office/drawing/2014/main" id="{006DD811-744E-14DD-EAC7-647F523CFD5A}"/>
              </a:ext>
            </a:extLst>
          </p:cNvPr>
          <p:cNvGrpSpPr/>
          <p:nvPr/>
        </p:nvGrpSpPr>
        <p:grpSpPr>
          <a:xfrm>
            <a:off x="475338" y="477363"/>
            <a:ext cx="2057656" cy="481497"/>
            <a:chOff x="4411970" y="2468674"/>
            <a:chExt cx="747317" cy="167425"/>
          </a:xfrm>
        </p:grpSpPr>
        <p:sp>
          <p:nvSpPr>
            <p:cNvPr id="5" name="Google Shape;13248;p80">
              <a:extLst>
                <a:ext uri="{FF2B5EF4-FFF2-40B4-BE49-F238E27FC236}">
                  <a16:creationId xmlns:a16="http://schemas.microsoft.com/office/drawing/2014/main" id="{FBADDC32-B188-19ED-7F06-643878A5B436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9;p80">
              <a:extLst>
                <a:ext uri="{FF2B5EF4-FFF2-40B4-BE49-F238E27FC236}">
                  <a16:creationId xmlns:a16="http://schemas.microsoft.com/office/drawing/2014/main" id="{276A9A25-519A-D856-B1BA-C9B3F5BDB4AB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Filter Map</a:t>
              </a:r>
              <a:endParaRPr dirty="0"/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544E9495-1D10-72C3-CF7B-205B275D3D67}"/>
              </a:ext>
            </a:extLst>
          </p:cNvPr>
          <p:cNvSpPr txBox="1">
            <a:spLocks/>
          </p:cNvSpPr>
          <p:nvPr/>
        </p:nvSpPr>
        <p:spPr>
          <a:xfrm>
            <a:off x="455040" y="1247932"/>
            <a:ext cx="4116960" cy="66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- Filter Map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3 </a:t>
            </a:r>
            <a:r>
              <a:rPr lang="en-US" dirty="0" err="1"/>
              <a:t>chiều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Parameters</a:t>
            </a:r>
          </a:p>
        </p:txBody>
      </p:sp>
      <p:grpSp>
        <p:nvGrpSpPr>
          <p:cNvPr id="8" name="Google Shape;13247;p80">
            <a:extLst>
              <a:ext uri="{FF2B5EF4-FFF2-40B4-BE49-F238E27FC236}">
                <a16:creationId xmlns:a16="http://schemas.microsoft.com/office/drawing/2014/main" id="{B835642E-4B3A-2C20-A76F-F837B5196090}"/>
              </a:ext>
            </a:extLst>
          </p:cNvPr>
          <p:cNvGrpSpPr/>
          <p:nvPr/>
        </p:nvGrpSpPr>
        <p:grpSpPr>
          <a:xfrm>
            <a:off x="475338" y="2461174"/>
            <a:ext cx="2057656" cy="481497"/>
            <a:chOff x="4411970" y="2468674"/>
            <a:chExt cx="747317" cy="167425"/>
          </a:xfrm>
        </p:grpSpPr>
        <p:sp>
          <p:nvSpPr>
            <p:cNvPr id="9" name="Google Shape;13248;p80">
              <a:extLst>
                <a:ext uri="{FF2B5EF4-FFF2-40B4-BE49-F238E27FC236}">
                  <a16:creationId xmlns:a16="http://schemas.microsoft.com/office/drawing/2014/main" id="{4F3CDB52-C9D3-469D-BA70-63AE9DEC6D3E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49;p80">
              <a:extLst>
                <a:ext uri="{FF2B5EF4-FFF2-40B4-BE49-F238E27FC236}">
                  <a16:creationId xmlns:a16="http://schemas.microsoft.com/office/drawing/2014/main" id="{E6E61303-744B-BFAB-5B43-627C9A81EBD6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Stride</a:t>
              </a:r>
              <a:endParaRPr dirty="0"/>
            </a:p>
          </p:txBody>
        </p:sp>
      </p:grpSp>
      <p:sp>
        <p:nvSpPr>
          <p:cNvPr id="11" name="Google Shape;8289;p40">
            <a:extLst>
              <a:ext uri="{FF2B5EF4-FFF2-40B4-BE49-F238E27FC236}">
                <a16:creationId xmlns:a16="http://schemas.microsoft.com/office/drawing/2014/main" id="{7BB40027-317B-C27E-1E65-CBAC2678CFE3}"/>
              </a:ext>
            </a:extLst>
          </p:cNvPr>
          <p:cNvSpPr txBox="1">
            <a:spLocks/>
          </p:cNvSpPr>
          <p:nvPr/>
        </p:nvSpPr>
        <p:spPr>
          <a:xfrm>
            <a:off x="475338" y="3050425"/>
            <a:ext cx="4383588" cy="66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- Stride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Filter Map </a:t>
            </a:r>
            <a:r>
              <a:rPr lang="en-US" dirty="0" err="1"/>
              <a:t>theo</a:t>
            </a:r>
            <a:r>
              <a:rPr lang="en-US" dirty="0"/>
              <a:t> Pixel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sang </a:t>
            </a:r>
            <a:r>
              <a:rPr lang="en-US" dirty="0" err="1"/>
              <a:t>phải</a:t>
            </a:r>
            <a:r>
              <a:rPr lang="en-US" dirty="0"/>
              <a:t> .</a:t>
            </a:r>
          </a:p>
        </p:txBody>
      </p:sp>
      <p:sp>
        <p:nvSpPr>
          <p:cNvPr id="12" name="AutoShape 2" descr="Convolutional Neural Networks, Explained | by Mayank Mishra | Towards Data  Science">
            <a:extLst>
              <a:ext uri="{FF2B5EF4-FFF2-40B4-BE49-F238E27FC236}">
                <a16:creationId xmlns:a16="http://schemas.microsoft.com/office/drawing/2014/main" id="{631B9985-D76D-B17B-F1B0-968B9B4A4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Overview of Convolutional Neural Network in Image Classification">
            <a:extLst>
              <a:ext uri="{FF2B5EF4-FFF2-40B4-BE49-F238E27FC236}">
                <a16:creationId xmlns:a16="http://schemas.microsoft.com/office/drawing/2014/main" id="{C8989501-0C01-176F-CC9C-478EA196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82" y="-814110"/>
            <a:ext cx="5036694" cy="50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2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47;p80">
            <a:extLst>
              <a:ext uri="{FF2B5EF4-FFF2-40B4-BE49-F238E27FC236}">
                <a16:creationId xmlns:a16="http://schemas.microsoft.com/office/drawing/2014/main" id="{9A116B9F-02E3-0D8C-8990-396581B7E68E}"/>
              </a:ext>
            </a:extLst>
          </p:cNvPr>
          <p:cNvGrpSpPr/>
          <p:nvPr/>
        </p:nvGrpSpPr>
        <p:grpSpPr>
          <a:xfrm>
            <a:off x="365335" y="479487"/>
            <a:ext cx="2057656" cy="481497"/>
            <a:chOff x="4411970" y="2468674"/>
            <a:chExt cx="747317" cy="167425"/>
          </a:xfrm>
        </p:grpSpPr>
        <p:sp>
          <p:nvSpPr>
            <p:cNvPr id="4" name="Google Shape;13248;p80">
              <a:extLst>
                <a:ext uri="{FF2B5EF4-FFF2-40B4-BE49-F238E27FC236}">
                  <a16:creationId xmlns:a16="http://schemas.microsoft.com/office/drawing/2014/main" id="{9E9F2FF9-E26F-A1F5-8BA1-58F1A863CEE8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9;p80">
              <a:extLst>
                <a:ext uri="{FF2B5EF4-FFF2-40B4-BE49-F238E27FC236}">
                  <a16:creationId xmlns:a16="http://schemas.microsoft.com/office/drawing/2014/main" id="{58A08D7A-6F09-1E71-CE74-079EF280404A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Padding</a:t>
              </a:r>
              <a:endParaRPr dirty="0"/>
            </a:p>
          </p:txBody>
        </p:sp>
      </p:grpSp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B17F34B1-6A96-5F77-678E-B239E50A301B}"/>
              </a:ext>
            </a:extLst>
          </p:cNvPr>
          <p:cNvSpPr txBox="1">
            <a:spLocks/>
          </p:cNvSpPr>
          <p:nvPr/>
        </p:nvSpPr>
        <p:spPr>
          <a:xfrm>
            <a:off x="455040" y="1247932"/>
            <a:ext cx="4116960" cy="66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</a:t>
            </a:r>
          </a:p>
        </p:txBody>
      </p:sp>
      <p:grpSp>
        <p:nvGrpSpPr>
          <p:cNvPr id="7" name="Google Shape;13247;p80">
            <a:extLst>
              <a:ext uri="{FF2B5EF4-FFF2-40B4-BE49-F238E27FC236}">
                <a16:creationId xmlns:a16="http://schemas.microsoft.com/office/drawing/2014/main" id="{2A21C2A4-706A-ACC6-860A-93226D00EE0F}"/>
              </a:ext>
            </a:extLst>
          </p:cNvPr>
          <p:cNvGrpSpPr/>
          <p:nvPr/>
        </p:nvGrpSpPr>
        <p:grpSpPr>
          <a:xfrm>
            <a:off x="365335" y="2204790"/>
            <a:ext cx="2057656" cy="481497"/>
            <a:chOff x="4411970" y="2468674"/>
            <a:chExt cx="747317" cy="167425"/>
          </a:xfrm>
        </p:grpSpPr>
        <p:sp>
          <p:nvSpPr>
            <p:cNvPr id="8" name="Google Shape;13248;p80">
              <a:extLst>
                <a:ext uri="{FF2B5EF4-FFF2-40B4-BE49-F238E27FC236}">
                  <a16:creationId xmlns:a16="http://schemas.microsoft.com/office/drawing/2014/main" id="{2728A525-7AC9-2B71-EFA1-B731FD3B4BB9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49;p80">
              <a:extLst>
                <a:ext uri="{FF2B5EF4-FFF2-40B4-BE49-F238E27FC236}">
                  <a16:creationId xmlns:a16="http://schemas.microsoft.com/office/drawing/2014/main" id="{60DF0433-0722-8201-1D28-2402F5C1CAA0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/>
                <a:t>Feature Map</a:t>
              </a:r>
            </a:p>
          </p:txBody>
        </p:sp>
      </p:grpSp>
      <p:sp>
        <p:nvSpPr>
          <p:cNvPr id="10" name="Google Shape;8289;p40">
            <a:extLst>
              <a:ext uri="{FF2B5EF4-FFF2-40B4-BE49-F238E27FC236}">
                <a16:creationId xmlns:a16="http://schemas.microsoft.com/office/drawing/2014/main" id="{0EBB0A2A-8F16-7B02-3F00-64526D6533FC}"/>
              </a:ext>
            </a:extLst>
          </p:cNvPr>
          <p:cNvSpPr txBox="1">
            <a:spLocks/>
          </p:cNvSpPr>
          <p:nvPr/>
        </p:nvSpPr>
        <p:spPr>
          <a:xfrm>
            <a:off x="364511" y="2890704"/>
            <a:ext cx="4116960" cy="66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Filter Map </a:t>
            </a:r>
            <a:r>
              <a:rPr lang="en-US" dirty="0" err="1"/>
              <a:t>quét</a:t>
            </a:r>
            <a:r>
              <a:rPr lang="en-US" dirty="0"/>
              <a:t> qua input</a:t>
            </a:r>
          </a:p>
        </p:txBody>
      </p:sp>
      <p:pic>
        <p:nvPicPr>
          <p:cNvPr id="1026" name="Picture 2" descr="Convolution Operation - Machine Learning Notebook">
            <a:extLst>
              <a:ext uri="{FF2B5EF4-FFF2-40B4-BE49-F238E27FC236}">
                <a16:creationId xmlns:a16="http://schemas.microsoft.com/office/drawing/2014/main" id="{4EA4C4CE-859F-4ED3-CE2B-E64F06B3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61" y="880815"/>
            <a:ext cx="37719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43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A83BA31A-63DC-FAB5-4821-6A33EA7F1EA1}"/>
              </a:ext>
            </a:extLst>
          </p:cNvPr>
          <p:cNvGrpSpPr/>
          <p:nvPr/>
        </p:nvGrpSpPr>
        <p:grpSpPr>
          <a:xfrm>
            <a:off x="467580" y="398611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404F46F1-2769-1E5B-C9E6-795F2FC91E2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1D2286EB-7F01-DD42-269F-D37F7F0994B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C204716C-D1FE-3356-F1DA-812D9D5898C2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ilita One" panose="020B0604020202020204" charset="0"/>
                </a:rPr>
                <a:t>POOLING LAYER</a:t>
              </a:r>
              <a:endParaRPr sz="1600" dirty="0">
                <a:solidFill>
                  <a:schemeClr val="accent5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CB00452B-F08D-5502-3BE7-1986E48D962E}"/>
              </a:ext>
            </a:extLst>
          </p:cNvPr>
          <p:cNvSpPr txBox="1">
            <a:spLocks/>
          </p:cNvSpPr>
          <p:nvPr/>
        </p:nvSpPr>
        <p:spPr>
          <a:xfrm>
            <a:off x="518932" y="1077244"/>
            <a:ext cx="8247116" cy="189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Khi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pooling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Conv layer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cấc</a:t>
            </a:r>
            <a:r>
              <a:rPr lang="en-US" dirty="0"/>
              <a:t> parameters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CNN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Filter, </a:t>
            </a:r>
            <a:r>
              <a:rPr lang="en-US" dirty="0" err="1"/>
              <a:t>mỗi</a:t>
            </a:r>
            <a:r>
              <a:rPr lang="en-US" dirty="0"/>
              <a:t> Filter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max pooling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pic>
        <p:nvPicPr>
          <p:cNvPr id="6146" name="Picture 2" descr="convolutional-neural-network-la-gi">
            <a:extLst>
              <a:ext uri="{FF2B5EF4-FFF2-40B4-BE49-F238E27FC236}">
                <a16:creationId xmlns:a16="http://schemas.microsoft.com/office/drawing/2014/main" id="{7FE613BB-C847-BD00-2E9B-EF849C7C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19" y="2390930"/>
            <a:ext cx="5576341" cy="25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4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4326E6CE-50CB-20C4-F696-11C2CE571A3E}"/>
              </a:ext>
            </a:extLst>
          </p:cNvPr>
          <p:cNvGrpSpPr/>
          <p:nvPr/>
        </p:nvGrpSpPr>
        <p:grpSpPr>
          <a:xfrm>
            <a:off x="388536" y="480611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135C51D7-9861-4445-2456-BCCC677084DC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D6E00C7B-7862-4601-DEFA-444EE7B90A8A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E8C0A6CA-722B-C92A-C43B-DE38522BCAAB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ACTIVATION FUNCTION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6E587A08-04FF-DF95-61D7-169A64350CDC}"/>
              </a:ext>
            </a:extLst>
          </p:cNvPr>
          <p:cNvSpPr txBox="1">
            <a:spLocks/>
          </p:cNvSpPr>
          <p:nvPr/>
        </p:nvSpPr>
        <p:spPr>
          <a:xfrm>
            <a:off x="518932" y="1077244"/>
            <a:ext cx="8247116" cy="189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Neural Network,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Activation function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sigmoid, tanh, </a:t>
            </a:r>
            <a:r>
              <a:rPr lang="en-US" dirty="0" err="1"/>
              <a:t>relu</a:t>
            </a:r>
            <a:r>
              <a:rPr lang="en-US" dirty="0"/>
              <a:t>. </a:t>
            </a:r>
            <a:r>
              <a:rPr lang="en-US" dirty="0" err="1"/>
              <a:t>Softmax</a:t>
            </a:r>
            <a:r>
              <a:rPr lang="en-US" dirty="0"/>
              <a:t>,..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147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5BEBC659-E715-AF0C-262B-A2B279D7B3D7}"/>
              </a:ext>
            </a:extLst>
          </p:cNvPr>
          <p:cNvGrpSpPr/>
          <p:nvPr/>
        </p:nvGrpSpPr>
        <p:grpSpPr>
          <a:xfrm>
            <a:off x="594100" y="517909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337B6200-3223-193A-4411-09A85B8D0B26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FCE8E6F6-BB48-2747-0CBC-5508A2079AD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A9D86694-45A1-77E0-3BF8-E5E1860BA86F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FULLY CONNECTED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BCADC966-5AAF-9BAC-2702-FB1003E43C6D}"/>
              </a:ext>
            </a:extLst>
          </p:cNvPr>
          <p:cNvSpPr txBox="1">
            <a:spLocks/>
          </p:cNvSpPr>
          <p:nvPr/>
        </p:nvSpPr>
        <p:spPr>
          <a:xfrm>
            <a:off x="518932" y="1077243"/>
            <a:ext cx="4284716" cy="335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Fully Connected Layer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Conv </a:t>
            </a:r>
            <a:r>
              <a:rPr lang="en-US" dirty="0" err="1"/>
              <a:t>và</a:t>
            </a:r>
            <a:r>
              <a:rPr lang="en-US" dirty="0"/>
              <a:t> Pooling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qua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Model ta </a:t>
            </a:r>
            <a:r>
              <a:rPr lang="en-US" dirty="0" err="1"/>
              <a:t>cần</a:t>
            </a:r>
            <a:r>
              <a:rPr lang="en-US" dirty="0"/>
              <a:t> Fully connected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output</a:t>
            </a:r>
          </a:p>
        </p:txBody>
      </p:sp>
      <p:pic>
        <p:nvPicPr>
          <p:cNvPr id="7170" name="Picture 2" descr="Top 30 Deep Neural Network GIFs | Find the best GIF on Gfycat">
            <a:extLst>
              <a:ext uri="{FF2B5EF4-FFF2-40B4-BE49-F238E27FC236}">
                <a16:creationId xmlns:a16="http://schemas.microsoft.com/office/drawing/2014/main" id="{9F93E334-D6E2-471C-1F07-159CDEA24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19" y="1096451"/>
            <a:ext cx="3967709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2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56FF1895-2A7F-8213-1CBB-FDCD2930F071}"/>
              </a:ext>
            </a:extLst>
          </p:cNvPr>
          <p:cNvSpPr/>
          <p:nvPr/>
        </p:nvSpPr>
        <p:spPr>
          <a:xfrm>
            <a:off x="3222775" y="15316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CNN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A4CA7-6C15-F818-73FA-D1A5E0AD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3436"/>
            <a:ext cx="6096000" cy="3136904"/>
          </a:xfrm>
          <a:prstGeom prst="rect">
            <a:avLst/>
          </a:prstGeom>
        </p:spPr>
      </p:pic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E24D05A8-5AFB-AF57-7976-090337D50CB8}"/>
              </a:ext>
            </a:extLst>
          </p:cNvPr>
          <p:cNvSpPr txBox="1">
            <a:spLocks/>
          </p:cNvSpPr>
          <p:nvPr/>
        </p:nvSpPr>
        <p:spPr>
          <a:xfrm>
            <a:off x="448442" y="616960"/>
            <a:ext cx="8247116" cy="189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Conv 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Activation </a:t>
            </a:r>
            <a:r>
              <a:rPr lang="en-US" dirty="0" err="1"/>
              <a:t>Funtion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ở </a:t>
            </a:r>
            <a:r>
              <a:rPr lang="en-US" dirty="0" err="1"/>
              <a:t>các</a:t>
            </a:r>
            <a:r>
              <a:rPr lang="en-US" dirty="0"/>
              <a:t> node. </a:t>
            </a:r>
          </a:p>
        </p:txBody>
      </p:sp>
    </p:spTree>
    <p:extLst>
      <p:ext uri="{BB962C8B-B14F-4D97-AF65-F5344CB8AC3E}">
        <p14:creationId xmlns:p14="http://schemas.microsoft.com/office/powerpoint/2010/main" val="138316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66;p38">
            <a:extLst>
              <a:ext uri="{FF2B5EF4-FFF2-40B4-BE49-F238E27FC236}">
                <a16:creationId xmlns:a16="http://schemas.microsoft.com/office/drawing/2014/main" id="{C36E91FA-1FCE-19DE-C9B0-452D58051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496" y="32717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VẤN ĐỀ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Google Shape;8289;p40">
            <a:extLst>
              <a:ext uri="{FF2B5EF4-FFF2-40B4-BE49-F238E27FC236}">
                <a16:creationId xmlns:a16="http://schemas.microsoft.com/office/drawing/2014/main" id="{FFCB3B31-F692-4E67-22B0-7F1DD2E404D8}"/>
              </a:ext>
            </a:extLst>
          </p:cNvPr>
          <p:cNvSpPr txBox="1">
            <a:spLocks/>
          </p:cNvSpPr>
          <p:nvPr/>
        </p:nvSpPr>
        <p:spPr>
          <a:xfrm>
            <a:off x="416938" y="872992"/>
            <a:ext cx="8247116" cy="134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bounding box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</a:p>
        </p:txBody>
      </p:sp>
      <p:sp>
        <p:nvSpPr>
          <p:cNvPr id="6" name="Google Shape;440;p65">
            <a:extLst>
              <a:ext uri="{FF2B5EF4-FFF2-40B4-BE49-F238E27FC236}">
                <a16:creationId xmlns:a16="http://schemas.microsoft.com/office/drawing/2014/main" id="{272402CF-DA5C-9750-E94E-A7C9CA0761D5}"/>
              </a:ext>
            </a:extLst>
          </p:cNvPr>
          <p:cNvSpPr/>
          <p:nvPr/>
        </p:nvSpPr>
        <p:spPr>
          <a:xfrm>
            <a:off x="3429894" y="2027784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rPr>
              <a:t>OBJECT DETECTION</a:t>
            </a:r>
            <a:endParaRPr sz="1600" dirty="0">
              <a:solidFill>
                <a:schemeClr val="accent4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grpSp>
        <p:nvGrpSpPr>
          <p:cNvPr id="7" name="Google Shape;13247;p80">
            <a:extLst>
              <a:ext uri="{FF2B5EF4-FFF2-40B4-BE49-F238E27FC236}">
                <a16:creationId xmlns:a16="http://schemas.microsoft.com/office/drawing/2014/main" id="{9101D116-062C-5A1C-44BE-1E27625D5A39}"/>
              </a:ext>
            </a:extLst>
          </p:cNvPr>
          <p:cNvGrpSpPr/>
          <p:nvPr/>
        </p:nvGrpSpPr>
        <p:grpSpPr>
          <a:xfrm>
            <a:off x="1145684" y="3022661"/>
            <a:ext cx="2284211" cy="481497"/>
            <a:chOff x="4411970" y="2468674"/>
            <a:chExt cx="747317" cy="167425"/>
          </a:xfrm>
        </p:grpSpPr>
        <p:sp>
          <p:nvSpPr>
            <p:cNvPr id="8" name="Google Shape;13248;p80">
              <a:extLst>
                <a:ext uri="{FF2B5EF4-FFF2-40B4-BE49-F238E27FC236}">
                  <a16:creationId xmlns:a16="http://schemas.microsoft.com/office/drawing/2014/main" id="{4834E8A6-AF99-8AA6-AF16-B74FE4720B4C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3249;p80">
              <a:extLst>
                <a:ext uri="{FF2B5EF4-FFF2-40B4-BE49-F238E27FC236}">
                  <a16:creationId xmlns:a16="http://schemas.microsoft.com/office/drawing/2014/main" id="{D5FF0397-E041-BB94-113B-6B91BFAAA8F4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Object Localization</a:t>
              </a:r>
              <a:endParaRPr dirty="0"/>
            </a:p>
          </p:txBody>
        </p:sp>
      </p:grpSp>
      <p:grpSp>
        <p:nvGrpSpPr>
          <p:cNvPr id="10" name="Google Shape;13247;p80">
            <a:extLst>
              <a:ext uri="{FF2B5EF4-FFF2-40B4-BE49-F238E27FC236}">
                <a16:creationId xmlns:a16="http://schemas.microsoft.com/office/drawing/2014/main" id="{C50728E6-B655-DFF6-612D-7377CEECD93B}"/>
              </a:ext>
            </a:extLst>
          </p:cNvPr>
          <p:cNvGrpSpPr/>
          <p:nvPr/>
        </p:nvGrpSpPr>
        <p:grpSpPr>
          <a:xfrm>
            <a:off x="5714104" y="3022661"/>
            <a:ext cx="2284211" cy="481497"/>
            <a:chOff x="4411970" y="2468674"/>
            <a:chExt cx="747317" cy="167425"/>
          </a:xfrm>
        </p:grpSpPr>
        <p:sp>
          <p:nvSpPr>
            <p:cNvPr id="11" name="Google Shape;13248;p80">
              <a:extLst>
                <a:ext uri="{FF2B5EF4-FFF2-40B4-BE49-F238E27FC236}">
                  <a16:creationId xmlns:a16="http://schemas.microsoft.com/office/drawing/2014/main" id="{0BB2E0EA-E686-2FA4-7934-C7F90DA2D00A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49;p80">
              <a:extLst>
                <a:ext uri="{FF2B5EF4-FFF2-40B4-BE49-F238E27FC236}">
                  <a16:creationId xmlns:a16="http://schemas.microsoft.com/office/drawing/2014/main" id="{D2B360C5-082A-85B2-DC44-98D95F4C0348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Object classification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6414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47;p80">
            <a:extLst>
              <a:ext uri="{FF2B5EF4-FFF2-40B4-BE49-F238E27FC236}">
                <a16:creationId xmlns:a16="http://schemas.microsoft.com/office/drawing/2014/main" id="{1EF1A22B-1BE2-5C8E-B2BC-426FE1864DD2}"/>
              </a:ext>
            </a:extLst>
          </p:cNvPr>
          <p:cNvGrpSpPr/>
          <p:nvPr/>
        </p:nvGrpSpPr>
        <p:grpSpPr>
          <a:xfrm>
            <a:off x="609236" y="779333"/>
            <a:ext cx="2284211" cy="481497"/>
            <a:chOff x="4411970" y="2468674"/>
            <a:chExt cx="747317" cy="167425"/>
          </a:xfrm>
        </p:grpSpPr>
        <p:sp>
          <p:nvSpPr>
            <p:cNvPr id="4" name="Google Shape;13248;p80">
              <a:extLst>
                <a:ext uri="{FF2B5EF4-FFF2-40B4-BE49-F238E27FC236}">
                  <a16:creationId xmlns:a16="http://schemas.microsoft.com/office/drawing/2014/main" id="{126C4A5F-C169-A7D6-829A-8668D388E95B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13249;p80">
              <a:extLst>
                <a:ext uri="{FF2B5EF4-FFF2-40B4-BE49-F238E27FC236}">
                  <a16:creationId xmlns:a16="http://schemas.microsoft.com/office/drawing/2014/main" id="{5EA51D05-0424-A1C8-C25E-1EE71EAC25FB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Object Localization</a:t>
              </a:r>
              <a:endParaRPr dirty="0"/>
            </a:p>
          </p:txBody>
        </p:sp>
      </p:grpSp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6159BA70-90C7-700C-E501-1622141B146B}"/>
              </a:ext>
            </a:extLst>
          </p:cNvPr>
          <p:cNvSpPr txBox="1">
            <a:spLocks/>
          </p:cNvSpPr>
          <p:nvPr/>
        </p:nvSpPr>
        <p:spPr>
          <a:xfrm>
            <a:off x="353204" y="1483732"/>
            <a:ext cx="5169772" cy="235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object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-US" dirty="0"/>
              <a:t>      + bx, by :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bounding box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+ </a:t>
            </a:r>
            <a:r>
              <a:rPr lang="en-US" dirty="0" err="1"/>
              <a:t>bw</a:t>
            </a:r>
            <a:r>
              <a:rPr lang="en-US" dirty="0"/>
              <a:t> :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-US" dirty="0"/>
              <a:t>      + </a:t>
            </a:r>
            <a:r>
              <a:rPr lang="en-US" dirty="0" err="1"/>
              <a:t>bh</a:t>
            </a:r>
            <a:r>
              <a:rPr lang="en-US" dirty="0"/>
              <a:t> :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9B445-8C17-DE29-EDFD-90C055CF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72" y="1260830"/>
            <a:ext cx="45434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06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47;p80">
            <a:extLst>
              <a:ext uri="{FF2B5EF4-FFF2-40B4-BE49-F238E27FC236}">
                <a16:creationId xmlns:a16="http://schemas.microsoft.com/office/drawing/2014/main" id="{5229483A-E381-5666-572B-05BDBE969861}"/>
              </a:ext>
            </a:extLst>
          </p:cNvPr>
          <p:cNvGrpSpPr/>
          <p:nvPr/>
        </p:nvGrpSpPr>
        <p:grpSpPr>
          <a:xfrm>
            <a:off x="449161" y="600929"/>
            <a:ext cx="2284211" cy="481497"/>
            <a:chOff x="4411970" y="2468674"/>
            <a:chExt cx="747317" cy="167425"/>
          </a:xfrm>
        </p:grpSpPr>
        <p:sp>
          <p:nvSpPr>
            <p:cNvPr id="4" name="Google Shape;13248;p80">
              <a:extLst>
                <a:ext uri="{FF2B5EF4-FFF2-40B4-BE49-F238E27FC236}">
                  <a16:creationId xmlns:a16="http://schemas.microsoft.com/office/drawing/2014/main" id="{5BD15C86-FE11-C1B4-E8B0-2C0FCDF4C432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9;p80">
              <a:extLst>
                <a:ext uri="{FF2B5EF4-FFF2-40B4-BE49-F238E27FC236}">
                  <a16:creationId xmlns:a16="http://schemas.microsoft.com/office/drawing/2014/main" id="{DB9B3B5C-6B32-918F-876E-10BFA7C3CC4D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Object classification</a:t>
              </a:r>
              <a:endParaRPr dirty="0"/>
            </a:p>
          </p:txBody>
        </p:sp>
      </p:grpSp>
      <p:sp>
        <p:nvSpPr>
          <p:cNvPr id="2" name="Google Shape;8289;p40">
            <a:extLst>
              <a:ext uri="{FF2B5EF4-FFF2-40B4-BE49-F238E27FC236}">
                <a16:creationId xmlns:a16="http://schemas.microsoft.com/office/drawing/2014/main" id="{59C64DA1-736C-F2AC-66EF-2D6B9F98EFC4}"/>
              </a:ext>
            </a:extLst>
          </p:cNvPr>
          <p:cNvSpPr txBox="1">
            <a:spLocks/>
          </p:cNvSpPr>
          <p:nvPr/>
        </p:nvSpPr>
        <p:spPr>
          <a:xfrm>
            <a:off x="353204" y="1483732"/>
            <a:ext cx="7569098" cy="89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Deep Learning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nơ-rơn</a:t>
            </a:r>
            <a:r>
              <a:rPr lang="en-US" dirty="0"/>
              <a:t> CNN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</a:p>
        </p:txBody>
      </p:sp>
      <p:pic>
        <p:nvPicPr>
          <p:cNvPr id="1026" name="Picture 2" descr="Building and testing a simple deep learning object detection application |  R-bloggers">
            <a:extLst>
              <a:ext uri="{FF2B5EF4-FFF2-40B4-BE49-F238E27FC236}">
                <a16:creationId xmlns:a16="http://schemas.microsoft.com/office/drawing/2014/main" id="{191A27D2-8962-6DAA-7DD2-ADB27B927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4" y="2383436"/>
            <a:ext cx="8761752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4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6" name="Google Shape;8166;p38"/>
          <p:cNvSpPr txBox="1">
            <a:spLocks noGrp="1"/>
          </p:cNvSpPr>
          <p:nvPr>
            <p:ph type="title"/>
          </p:nvPr>
        </p:nvSpPr>
        <p:spPr>
          <a:xfrm>
            <a:off x="688496" y="32717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STRUCTURES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8171" name="Google Shape;8171;p38"/>
          <p:cNvGrpSpPr/>
          <p:nvPr/>
        </p:nvGrpSpPr>
        <p:grpSpPr>
          <a:xfrm rot="406514">
            <a:off x="8347652" y="4097243"/>
            <a:ext cx="486737" cy="875736"/>
            <a:chOff x="204138" y="189927"/>
            <a:chExt cx="452861" cy="814710"/>
          </a:xfrm>
        </p:grpSpPr>
        <p:sp>
          <p:nvSpPr>
            <p:cNvPr id="8172" name="Google Shape;8172;p38"/>
            <p:cNvSpPr/>
            <p:nvPr/>
          </p:nvSpPr>
          <p:spPr>
            <a:xfrm>
              <a:off x="223986" y="405915"/>
              <a:ext cx="241479" cy="598722"/>
            </a:xfrm>
            <a:custGeom>
              <a:avLst/>
              <a:gdLst/>
              <a:ahLst/>
              <a:cxnLst/>
              <a:rect l="l" t="t" r="r" b="b"/>
              <a:pathLst>
                <a:path w="13736" h="34057" extrusionOk="0">
                  <a:moveTo>
                    <a:pt x="866" y="1"/>
                  </a:moveTo>
                  <a:lnTo>
                    <a:pt x="678" y="19"/>
                  </a:lnTo>
                  <a:lnTo>
                    <a:pt x="527" y="57"/>
                  </a:lnTo>
                  <a:lnTo>
                    <a:pt x="377" y="151"/>
                  </a:lnTo>
                  <a:lnTo>
                    <a:pt x="245" y="245"/>
                  </a:lnTo>
                  <a:lnTo>
                    <a:pt x="151" y="377"/>
                  </a:lnTo>
                  <a:lnTo>
                    <a:pt x="57" y="527"/>
                  </a:lnTo>
                  <a:lnTo>
                    <a:pt x="19" y="678"/>
                  </a:lnTo>
                  <a:lnTo>
                    <a:pt x="0" y="866"/>
                  </a:lnTo>
                  <a:lnTo>
                    <a:pt x="0" y="34057"/>
                  </a:lnTo>
                  <a:lnTo>
                    <a:pt x="1713" y="34057"/>
                  </a:lnTo>
                  <a:lnTo>
                    <a:pt x="1713" y="1713"/>
                  </a:lnTo>
                  <a:lnTo>
                    <a:pt x="12870" y="1713"/>
                  </a:lnTo>
                  <a:lnTo>
                    <a:pt x="13040" y="1694"/>
                  </a:lnTo>
                  <a:lnTo>
                    <a:pt x="13209" y="1656"/>
                  </a:lnTo>
                  <a:lnTo>
                    <a:pt x="13360" y="1581"/>
                  </a:lnTo>
                  <a:lnTo>
                    <a:pt x="13472" y="1468"/>
                  </a:lnTo>
                  <a:lnTo>
                    <a:pt x="13585" y="1337"/>
                  </a:lnTo>
                  <a:lnTo>
                    <a:pt x="13661" y="1186"/>
                  </a:lnTo>
                  <a:lnTo>
                    <a:pt x="13717" y="1036"/>
                  </a:lnTo>
                  <a:lnTo>
                    <a:pt x="13736" y="866"/>
                  </a:lnTo>
                  <a:lnTo>
                    <a:pt x="13717" y="678"/>
                  </a:lnTo>
                  <a:lnTo>
                    <a:pt x="13661" y="527"/>
                  </a:lnTo>
                  <a:lnTo>
                    <a:pt x="13585" y="377"/>
                  </a:lnTo>
                  <a:lnTo>
                    <a:pt x="13472" y="245"/>
                  </a:lnTo>
                  <a:lnTo>
                    <a:pt x="13360" y="151"/>
                  </a:lnTo>
                  <a:lnTo>
                    <a:pt x="13209" y="57"/>
                  </a:lnTo>
                  <a:lnTo>
                    <a:pt x="13040" y="19"/>
                  </a:lnTo>
                  <a:lnTo>
                    <a:pt x="12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8"/>
            <p:cNvSpPr/>
            <p:nvPr/>
          </p:nvSpPr>
          <p:spPr>
            <a:xfrm>
              <a:off x="204138" y="379457"/>
              <a:ext cx="80393" cy="80393"/>
            </a:xfrm>
            <a:custGeom>
              <a:avLst/>
              <a:gdLst/>
              <a:ahLst/>
              <a:cxnLst/>
              <a:rect l="l" t="t" r="r" b="b"/>
              <a:pathLst>
                <a:path w="4573" h="4573" extrusionOk="0">
                  <a:moveTo>
                    <a:pt x="2277" y="0"/>
                  </a:moveTo>
                  <a:lnTo>
                    <a:pt x="2051" y="19"/>
                  </a:lnTo>
                  <a:lnTo>
                    <a:pt x="1826" y="57"/>
                  </a:lnTo>
                  <a:lnTo>
                    <a:pt x="1600" y="113"/>
                  </a:lnTo>
                  <a:lnTo>
                    <a:pt x="1393" y="189"/>
                  </a:lnTo>
                  <a:lnTo>
                    <a:pt x="1186" y="283"/>
                  </a:lnTo>
                  <a:lnTo>
                    <a:pt x="998" y="396"/>
                  </a:lnTo>
                  <a:lnTo>
                    <a:pt x="828" y="527"/>
                  </a:lnTo>
                  <a:lnTo>
                    <a:pt x="659" y="678"/>
                  </a:lnTo>
                  <a:lnTo>
                    <a:pt x="527" y="828"/>
                  </a:lnTo>
                  <a:lnTo>
                    <a:pt x="396" y="1016"/>
                  </a:lnTo>
                  <a:lnTo>
                    <a:pt x="283" y="1205"/>
                  </a:lnTo>
                  <a:lnTo>
                    <a:pt x="170" y="1393"/>
                  </a:lnTo>
                  <a:lnTo>
                    <a:pt x="95" y="1600"/>
                  </a:lnTo>
                  <a:lnTo>
                    <a:pt x="38" y="1826"/>
                  </a:lnTo>
                  <a:lnTo>
                    <a:pt x="19" y="2051"/>
                  </a:lnTo>
                  <a:lnTo>
                    <a:pt x="1" y="2296"/>
                  </a:lnTo>
                  <a:lnTo>
                    <a:pt x="19" y="2522"/>
                  </a:lnTo>
                  <a:lnTo>
                    <a:pt x="38" y="2747"/>
                  </a:lnTo>
                  <a:lnTo>
                    <a:pt x="95" y="2973"/>
                  </a:lnTo>
                  <a:lnTo>
                    <a:pt x="170" y="3180"/>
                  </a:lnTo>
                  <a:lnTo>
                    <a:pt x="283" y="3368"/>
                  </a:lnTo>
                  <a:lnTo>
                    <a:pt x="396" y="3557"/>
                  </a:lnTo>
                  <a:lnTo>
                    <a:pt x="527" y="3745"/>
                  </a:lnTo>
                  <a:lnTo>
                    <a:pt x="659" y="3895"/>
                  </a:lnTo>
                  <a:lnTo>
                    <a:pt x="828" y="4046"/>
                  </a:lnTo>
                  <a:lnTo>
                    <a:pt x="998" y="4177"/>
                  </a:lnTo>
                  <a:lnTo>
                    <a:pt x="1186" y="4290"/>
                  </a:lnTo>
                  <a:lnTo>
                    <a:pt x="1393" y="4384"/>
                  </a:lnTo>
                  <a:lnTo>
                    <a:pt x="1600" y="4460"/>
                  </a:lnTo>
                  <a:lnTo>
                    <a:pt x="1826" y="4516"/>
                  </a:lnTo>
                  <a:lnTo>
                    <a:pt x="2051" y="4554"/>
                  </a:lnTo>
                  <a:lnTo>
                    <a:pt x="2277" y="4573"/>
                  </a:lnTo>
                  <a:lnTo>
                    <a:pt x="2522" y="4554"/>
                  </a:lnTo>
                  <a:lnTo>
                    <a:pt x="2748" y="4516"/>
                  </a:lnTo>
                  <a:lnTo>
                    <a:pt x="2955" y="4460"/>
                  </a:lnTo>
                  <a:lnTo>
                    <a:pt x="3162" y="4384"/>
                  </a:lnTo>
                  <a:lnTo>
                    <a:pt x="3368" y="4290"/>
                  </a:lnTo>
                  <a:lnTo>
                    <a:pt x="3557" y="4177"/>
                  </a:lnTo>
                  <a:lnTo>
                    <a:pt x="3726" y="4046"/>
                  </a:lnTo>
                  <a:lnTo>
                    <a:pt x="3895" y="3895"/>
                  </a:lnTo>
                  <a:lnTo>
                    <a:pt x="4046" y="3745"/>
                  </a:lnTo>
                  <a:lnTo>
                    <a:pt x="4178" y="3557"/>
                  </a:lnTo>
                  <a:lnTo>
                    <a:pt x="4290" y="3368"/>
                  </a:lnTo>
                  <a:lnTo>
                    <a:pt x="4385" y="3180"/>
                  </a:lnTo>
                  <a:lnTo>
                    <a:pt x="4460" y="2973"/>
                  </a:lnTo>
                  <a:lnTo>
                    <a:pt x="4516" y="2747"/>
                  </a:lnTo>
                  <a:lnTo>
                    <a:pt x="4554" y="2522"/>
                  </a:lnTo>
                  <a:lnTo>
                    <a:pt x="4573" y="2296"/>
                  </a:lnTo>
                  <a:lnTo>
                    <a:pt x="4554" y="2051"/>
                  </a:lnTo>
                  <a:lnTo>
                    <a:pt x="4516" y="1826"/>
                  </a:lnTo>
                  <a:lnTo>
                    <a:pt x="4460" y="1600"/>
                  </a:lnTo>
                  <a:lnTo>
                    <a:pt x="4385" y="1393"/>
                  </a:lnTo>
                  <a:lnTo>
                    <a:pt x="4290" y="1205"/>
                  </a:lnTo>
                  <a:lnTo>
                    <a:pt x="4178" y="1016"/>
                  </a:lnTo>
                  <a:lnTo>
                    <a:pt x="4046" y="828"/>
                  </a:lnTo>
                  <a:lnTo>
                    <a:pt x="3895" y="678"/>
                  </a:lnTo>
                  <a:lnTo>
                    <a:pt x="3726" y="527"/>
                  </a:lnTo>
                  <a:lnTo>
                    <a:pt x="3557" y="396"/>
                  </a:lnTo>
                  <a:lnTo>
                    <a:pt x="3368" y="283"/>
                  </a:lnTo>
                  <a:lnTo>
                    <a:pt x="3162" y="189"/>
                  </a:lnTo>
                  <a:lnTo>
                    <a:pt x="2955" y="113"/>
                  </a:lnTo>
                  <a:lnTo>
                    <a:pt x="2748" y="57"/>
                  </a:lnTo>
                  <a:lnTo>
                    <a:pt x="2522" y="19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8"/>
            <p:cNvSpPr/>
            <p:nvPr/>
          </p:nvSpPr>
          <p:spPr>
            <a:xfrm>
              <a:off x="225639" y="401291"/>
              <a:ext cx="37059" cy="36725"/>
            </a:xfrm>
            <a:custGeom>
              <a:avLst/>
              <a:gdLst/>
              <a:ahLst/>
              <a:cxnLst/>
              <a:rect l="l" t="t" r="r" b="b"/>
              <a:pathLst>
                <a:path w="2108" h="2089" extrusionOk="0">
                  <a:moveTo>
                    <a:pt x="1054" y="0"/>
                  </a:moveTo>
                  <a:lnTo>
                    <a:pt x="847" y="19"/>
                  </a:lnTo>
                  <a:lnTo>
                    <a:pt x="640" y="75"/>
                  </a:lnTo>
                  <a:lnTo>
                    <a:pt x="471" y="170"/>
                  </a:lnTo>
                  <a:lnTo>
                    <a:pt x="320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54"/>
                  </a:lnTo>
                  <a:lnTo>
                    <a:pt x="19" y="1261"/>
                  </a:lnTo>
                  <a:lnTo>
                    <a:pt x="95" y="1449"/>
                  </a:lnTo>
                  <a:lnTo>
                    <a:pt x="189" y="1637"/>
                  </a:lnTo>
                  <a:lnTo>
                    <a:pt x="320" y="1788"/>
                  </a:lnTo>
                  <a:lnTo>
                    <a:pt x="471" y="1919"/>
                  </a:lnTo>
                  <a:lnTo>
                    <a:pt x="640" y="2014"/>
                  </a:lnTo>
                  <a:lnTo>
                    <a:pt x="847" y="2070"/>
                  </a:lnTo>
                  <a:lnTo>
                    <a:pt x="1054" y="2089"/>
                  </a:lnTo>
                  <a:lnTo>
                    <a:pt x="1261" y="2070"/>
                  </a:lnTo>
                  <a:lnTo>
                    <a:pt x="1468" y="2014"/>
                  </a:lnTo>
                  <a:lnTo>
                    <a:pt x="1637" y="1919"/>
                  </a:lnTo>
                  <a:lnTo>
                    <a:pt x="1807" y="1788"/>
                  </a:lnTo>
                  <a:lnTo>
                    <a:pt x="1939" y="1637"/>
                  </a:lnTo>
                  <a:lnTo>
                    <a:pt x="2033" y="1449"/>
                  </a:lnTo>
                  <a:lnTo>
                    <a:pt x="2089" y="1261"/>
                  </a:lnTo>
                  <a:lnTo>
                    <a:pt x="2108" y="1054"/>
                  </a:lnTo>
                  <a:lnTo>
                    <a:pt x="2089" y="828"/>
                  </a:lnTo>
                  <a:lnTo>
                    <a:pt x="2033" y="640"/>
                  </a:lnTo>
                  <a:lnTo>
                    <a:pt x="1939" y="452"/>
                  </a:lnTo>
                  <a:lnTo>
                    <a:pt x="1807" y="301"/>
                  </a:lnTo>
                  <a:lnTo>
                    <a:pt x="1637" y="170"/>
                  </a:lnTo>
                  <a:lnTo>
                    <a:pt x="1468" y="75"/>
                  </a:lnTo>
                  <a:lnTo>
                    <a:pt x="1261" y="1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8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extrusionOk="0">
                  <a:moveTo>
                    <a:pt x="7244" y="0"/>
                  </a:moveTo>
                  <a:lnTo>
                    <a:pt x="7244" y="4874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8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fill="none" extrusionOk="0">
                  <a:moveTo>
                    <a:pt x="1712" y="22937"/>
                  </a:moveTo>
                  <a:lnTo>
                    <a:pt x="17499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lnTo>
                    <a:pt x="7244" y="0"/>
                  </a:lnTo>
                  <a:lnTo>
                    <a:pt x="7244" y="4874"/>
                  </a:lnTo>
                  <a:lnTo>
                    <a:pt x="151" y="20528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8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extrusionOk="0">
                  <a:moveTo>
                    <a:pt x="7245" y="0"/>
                  </a:moveTo>
                  <a:lnTo>
                    <a:pt x="7245" y="1882"/>
                  </a:lnTo>
                  <a:lnTo>
                    <a:pt x="38" y="17781"/>
                  </a:lnTo>
                  <a:lnTo>
                    <a:pt x="19" y="17837"/>
                  </a:lnTo>
                  <a:lnTo>
                    <a:pt x="1" y="17913"/>
                  </a:lnTo>
                  <a:lnTo>
                    <a:pt x="1" y="18026"/>
                  </a:lnTo>
                  <a:lnTo>
                    <a:pt x="38" y="18120"/>
                  </a:lnTo>
                  <a:lnTo>
                    <a:pt x="76" y="18176"/>
                  </a:lnTo>
                  <a:lnTo>
                    <a:pt x="114" y="18251"/>
                  </a:lnTo>
                  <a:lnTo>
                    <a:pt x="189" y="18308"/>
                  </a:lnTo>
                  <a:lnTo>
                    <a:pt x="302" y="18364"/>
                  </a:lnTo>
                  <a:lnTo>
                    <a:pt x="358" y="18383"/>
                  </a:lnTo>
                  <a:lnTo>
                    <a:pt x="16295" y="18383"/>
                  </a:lnTo>
                  <a:lnTo>
                    <a:pt x="16351" y="18364"/>
                  </a:lnTo>
                  <a:lnTo>
                    <a:pt x="16445" y="18308"/>
                  </a:lnTo>
                  <a:lnTo>
                    <a:pt x="16521" y="18251"/>
                  </a:lnTo>
                  <a:lnTo>
                    <a:pt x="16577" y="18176"/>
                  </a:lnTo>
                  <a:lnTo>
                    <a:pt x="16615" y="18120"/>
                  </a:lnTo>
                  <a:lnTo>
                    <a:pt x="16634" y="18026"/>
                  </a:lnTo>
                  <a:lnTo>
                    <a:pt x="16634" y="17913"/>
                  </a:lnTo>
                  <a:lnTo>
                    <a:pt x="16634" y="17837"/>
                  </a:lnTo>
                  <a:lnTo>
                    <a:pt x="16615" y="17781"/>
                  </a:lnTo>
                  <a:lnTo>
                    <a:pt x="9408" y="1882"/>
                  </a:lnTo>
                  <a:lnTo>
                    <a:pt x="9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8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fill="none" extrusionOk="0">
                  <a:moveTo>
                    <a:pt x="38" y="17781"/>
                  </a:moveTo>
                  <a:lnTo>
                    <a:pt x="7245" y="1882"/>
                  </a:lnTo>
                  <a:lnTo>
                    <a:pt x="7245" y="0"/>
                  </a:lnTo>
                  <a:lnTo>
                    <a:pt x="9408" y="0"/>
                  </a:lnTo>
                  <a:lnTo>
                    <a:pt x="9408" y="1882"/>
                  </a:lnTo>
                  <a:lnTo>
                    <a:pt x="16615" y="17781"/>
                  </a:lnTo>
                  <a:lnTo>
                    <a:pt x="16615" y="17781"/>
                  </a:lnTo>
                  <a:lnTo>
                    <a:pt x="16634" y="17837"/>
                  </a:lnTo>
                  <a:lnTo>
                    <a:pt x="16634" y="17913"/>
                  </a:lnTo>
                  <a:lnTo>
                    <a:pt x="16634" y="18026"/>
                  </a:lnTo>
                  <a:lnTo>
                    <a:pt x="16615" y="18120"/>
                  </a:lnTo>
                  <a:lnTo>
                    <a:pt x="16577" y="18176"/>
                  </a:lnTo>
                  <a:lnTo>
                    <a:pt x="16577" y="18176"/>
                  </a:lnTo>
                  <a:lnTo>
                    <a:pt x="16521" y="18251"/>
                  </a:lnTo>
                  <a:lnTo>
                    <a:pt x="16445" y="18308"/>
                  </a:lnTo>
                  <a:lnTo>
                    <a:pt x="16351" y="18364"/>
                  </a:lnTo>
                  <a:lnTo>
                    <a:pt x="16295" y="18383"/>
                  </a:lnTo>
                  <a:lnTo>
                    <a:pt x="16220" y="18383"/>
                  </a:lnTo>
                  <a:lnTo>
                    <a:pt x="433" y="18383"/>
                  </a:lnTo>
                  <a:lnTo>
                    <a:pt x="433" y="18383"/>
                  </a:lnTo>
                  <a:lnTo>
                    <a:pt x="358" y="18383"/>
                  </a:lnTo>
                  <a:lnTo>
                    <a:pt x="302" y="18364"/>
                  </a:lnTo>
                  <a:lnTo>
                    <a:pt x="189" y="18308"/>
                  </a:lnTo>
                  <a:lnTo>
                    <a:pt x="114" y="18251"/>
                  </a:lnTo>
                  <a:lnTo>
                    <a:pt x="76" y="18176"/>
                  </a:lnTo>
                  <a:lnTo>
                    <a:pt x="76" y="18176"/>
                  </a:lnTo>
                  <a:lnTo>
                    <a:pt x="38" y="18120"/>
                  </a:lnTo>
                  <a:lnTo>
                    <a:pt x="1" y="18026"/>
                  </a:lnTo>
                  <a:lnTo>
                    <a:pt x="1" y="17913"/>
                  </a:lnTo>
                  <a:lnTo>
                    <a:pt x="19" y="17837"/>
                  </a:lnTo>
                  <a:lnTo>
                    <a:pt x="38" y="1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8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89"/>
                  </a:lnTo>
                  <a:lnTo>
                    <a:pt x="5344" y="113"/>
                  </a:lnTo>
                  <a:lnTo>
                    <a:pt x="5306" y="57"/>
                  </a:lnTo>
                  <a:lnTo>
                    <a:pt x="5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8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525"/>
                  </a:lnTo>
                  <a:lnTo>
                    <a:pt x="3970" y="1374"/>
                  </a:lnTo>
                  <a:lnTo>
                    <a:pt x="3124" y="1280"/>
                  </a:lnTo>
                  <a:lnTo>
                    <a:pt x="2258" y="1167"/>
                  </a:lnTo>
                  <a:lnTo>
                    <a:pt x="1919" y="1111"/>
                  </a:lnTo>
                  <a:lnTo>
                    <a:pt x="1637" y="1035"/>
                  </a:lnTo>
                  <a:lnTo>
                    <a:pt x="1374" y="960"/>
                  </a:lnTo>
                  <a:lnTo>
                    <a:pt x="1148" y="866"/>
                  </a:lnTo>
                  <a:lnTo>
                    <a:pt x="960" y="772"/>
                  </a:lnTo>
                  <a:lnTo>
                    <a:pt x="791" y="678"/>
                  </a:lnTo>
                  <a:lnTo>
                    <a:pt x="640" y="584"/>
                  </a:lnTo>
                  <a:lnTo>
                    <a:pt x="527" y="471"/>
                  </a:lnTo>
                  <a:lnTo>
                    <a:pt x="433" y="377"/>
                  </a:lnTo>
                  <a:lnTo>
                    <a:pt x="358" y="302"/>
                  </a:lnTo>
                  <a:lnTo>
                    <a:pt x="264" y="132"/>
                  </a:lnTo>
                  <a:lnTo>
                    <a:pt x="207" y="3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8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extrusionOk="0">
                  <a:moveTo>
                    <a:pt x="5401" y="0"/>
                  </a:move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8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fill="none" extrusionOk="0">
                  <a:moveTo>
                    <a:pt x="6191" y="245"/>
                  </a:move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lnTo>
                    <a:pt x="5401" y="0"/>
                  </a:ln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522" y="3782"/>
                  </a:lnTo>
                  <a:lnTo>
                    <a:pt x="2767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8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extrusionOk="0">
                  <a:moveTo>
                    <a:pt x="5100" y="0"/>
                  </a:move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8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fill="none" extrusionOk="0">
                  <a:moveTo>
                    <a:pt x="3952" y="264"/>
                  </a:moveTo>
                  <a:lnTo>
                    <a:pt x="38" y="8919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lnTo>
                    <a:pt x="5344" y="0"/>
                  </a:lnTo>
                  <a:lnTo>
                    <a:pt x="5100" y="0"/>
                  </a:ln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8"/>
            <p:cNvSpPr/>
            <p:nvPr/>
          </p:nvSpPr>
          <p:spPr>
            <a:xfrm>
              <a:off x="408559" y="625559"/>
              <a:ext cx="36742" cy="36391"/>
            </a:xfrm>
            <a:custGeom>
              <a:avLst/>
              <a:gdLst/>
              <a:ahLst/>
              <a:cxnLst/>
              <a:rect l="l" t="t" r="r" b="b"/>
              <a:pathLst>
                <a:path w="2090" h="2070" extrusionOk="0">
                  <a:moveTo>
                    <a:pt x="1035" y="0"/>
                  </a:moveTo>
                  <a:lnTo>
                    <a:pt x="828" y="19"/>
                  </a:lnTo>
                  <a:lnTo>
                    <a:pt x="640" y="76"/>
                  </a:lnTo>
                  <a:lnTo>
                    <a:pt x="471" y="170"/>
                  </a:lnTo>
                  <a:lnTo>
                    <a:pt x="302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35"/>
                  </a:lnTo>
                  <a:lnTo>
                    <a:pt x="19" y="1242"/>
                  </a:lnTo>
                  <a:lnTo>
                    <a:pt x="95" y="1449"/>
                  </a:lnTo>
                  <a:lnTo>
                    <a:pt x="189" y="1618"/>
                  </a:lnTo>
                  <a:lnTo>
                    <a:pt x="302" y="1769"/>
                  </a:lnTo>
                  <a:lnTo>
                    <a:pt x="471" y="1901"/>
                  </a:lnTo>
                  <a:lnTo>
                    <a:pt x="640" y="1995"/>
                  </a:lnTo>
                  <a:lnTo>
                    <a:pt x="828" y="2051"/>
                  </a:lnTo>
                  <a:lnTo>
                    <a:pt x="1035" y="2070"/>
                  </a:lnTo>
                  <a:lnTo>
                    <a:pt x="1261" y="2051"/>
                  </a:lnTo>
                  <a:lnTo>
                    <a:pt x="1449" y="1995"/>
                  </a:lnTo>
                  <a:lnTo>
                    <a:pt x="1619" y="1901"/>
                  </a:lnTo>
                  <a:lnTo>
                    <a:pt x="1788" y="1769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70" y="1242"/>
                  </a:lnTo>
                  <a:lnTo>
                    <a:pt x="2089" y="1035"/>
                  </a:lnTo>
                  <a:lnTo>
                    <a:pt x="2070" y="828"/>
                  </a:lnTo>
                  <a:lnTo>
                    <a:pt x="1995" y="640"/>
                  </a:lnTo>
                  <a:lnTo>
                    <a:pt x="1901" y="452"/>
                  </a:lnTo>
                  <a:lnTo>
                    <a:pt x="1788" y="301"/>
                  </a:lnTo>
                  <a:lnTo>
                    <a:pt x="1619" y="170"/>
                  </a:lnTo>
                  <a:lnTo>
                    <a:pt x="1449" y="76"/>
                  </a:lnTo>
                  <a:lnTo>
                    <a:pt x="1261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8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1B8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8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0" y="1054"/>
                  </a:move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8"/>
            <p:cNvSpPr/>
            <p:nvPr/>
          </p:nvSpPr>
          <p:spPr>
            <a:xfrm>
              <a:off x="435685" y="704950"/>
              <a:ext cx="22836" cy="22502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527" y="0"/>
                  </a:moveTo>
                  <a:lnTo>
                    <a:pt x="396" y="38"/>
                  </a:lnTo>
                  <a:lnTo>
                    <a:pt x="301" y="94"/>
                  </a:lnTo>
                  <a:lnTo>
                    <a:pt x="189" y="188"/>
                  </a:lnTo>
                  <a:lnTo>
                    <a:pt x="113" y="282"/>
                  </a:lnTo>
                  <a:lnTo>
                    <a:pt x="57" y="395"/>
                  </a:lnTo>
                  <a:lnTo>
                    <a:pt x="19" y="508"/>
                  </a:lnTo>
                  <a:lnTo>
                    <a:pt x="0" y="640"/>
                  </a:lnTo>
                  <a:lnTo>
                    <a:pt x="19" y="771"/>
                  </a:lnTo>
                  <a:lnTo>
                    <a:pt x="57" y="884"/>
                  </a:lnTo>
                  <a:lnTo>
                    <a:pt x="113" y="997"/>
                  </a:lnTo>
                  <a:lnTo>
                    <a:pt x="189" y="1091"/>
                  </a:lnTo>
                  <a:lnTo>
                    <a:pt x="301" y="1167"/>
                  </a:lnTo>
                  <a:lnTo>
                    <a:pt x="396" y="1242"/>
                  </a:lnTo>
                  <a:lnTo>
                    <a:pt x="527" y="1279"/>
                  </a:lnTo>
                  <a:lnTo>
                    <a:pt x="791" y="1279"/>
                  </a:lnTo>
                  <a:lnTo>
                    <a:pt x="904" y="1242"/>
                  </a:lnTo>
                  <a:lnTo>
                    <a:pt x="1016" y="1167"/>
                  </a:lnTo>
                  <a:lnTo>
                    <a:pt x="1111" y="1091"/>
                  </a:lnTo>
                  <a:lnTo>
                    <a:pt x="1186" y="997"/>
                  </a:lnTo>
                  <a:lnTo>
                    <a:pt x="1242" y="884"/>
                  </a:lnTo>
                  <a:lnTo>
                    <a:pt x="1280" y="771"/>
                  </a:lnTo>
                  <a:lnTo>
                    <a:pt x="1299" y="640"/>
                  </a:lnTo>
                  <a:lnTo>
                    <a:pt x="1280" y="508"/>
                  </a:lnTo>
                  <a:lnTo>
                    <a:pt x="1242" y="395"/>
                  </a:lnTo>
                  <a:lnTo>
                    <a:pt x="1186" y="282"/>
                  </a:lnTo>
                  <a:lnTo>
                    <a:pt x="1111" y="188"/>
                  </a:lnTo>
                  <a:lnTo>
                    <a:pt x="1016" y="94"/>
                  </a:lnTo>
                  <a:lnTo>
                    <a:pt x="904" y="3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8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9" y="1"/>
                  </a:move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8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fill="none" extrusionOk="0">
                  <a:moveTo>
                    <a:pt x="1" y="659"/>
                  </a:move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lnTo>
                    <a:pt x="659" y="1"/>
                  </a:ln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8"/>
            <p:cNvSpPr/>
            <p:nvPr/>
          </p:nvSpPr>
          <p:spPr>
            <a:xfrm>
              <a:off x="512755" y="483653"/>
              <a:ext cx="41700" cy="95618"/>
            </a:xfrm>
            <a:custGeom>
              <a:avLst/>
              <a:gdLst/>
              <a:ahLst/>
              <a:cxnLst/>
              <a:rect l="l" t="t" r="r" b="b"/>
              <a:pathLst>
                <a:path w="2372" h="5439" extrusionOk="0">
                  <a:moveTo>
                    <a:pt x="0" y="0"/>
                  </a:moveTo>
                  <a:lnTo>
                    <a:pt x="508" y="1713"/>
                  </a:lnTo>
                  <a:lnTo>
                    <a:pt x="1035" y="3444"/>
                  </a:lnTo>
                  <a:lnTo>
                    <a:pt x="1600" y="5438"/>
                  </a:lnTo>
                  <a:lnTo>
                    <a:pt x="1769" y="5382"/>
                  </a:lnTo>
                  <a:lnTo>
                    <a:pt x="1938" y="5344"/>
                  </a:lnTo>
                  <a:lnTo>
                    <a:pt x="2089" y="5325"/>
                  </a:lnTo>
                  <a:lnTo>
                    <a:pt x="2371" y="5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8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extrusionOk="0">
                  <a:moveTo>
                    <a:pt x="490" y="0"/>
                  </a:move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8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fill="none" extrusionOk="0">
                  <a:moveTo>
                    <a:pt x="622" y="0"/>
                  </a:moveTo>
                  <a:lnTo>
                    <a:pt x="622" y="0"/>
                  </a:lnTo>
                  <a:lnTo>
                    <a:pt x="490" y="0"/>
                  </a:ln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6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8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2089"/>
                  </a:moveTo>
                  <a:lnTo>
                    <a:pt x="1035" y="2089"/>
                  </a:lnTo>
                  <a:lnTo>
                    <a:pt x="828" y="2070"/>
                  </a:lnTo>
                  <a:lnTo>
                    <a:pt x="621" y="1995"/>
                  </a:lnTo>
                  <a:lnTo>
                    <a:pt x="452" y="1901"/>
                  </a:lnTo>
                  <a:lnTo>
                    <a:pt x="301" y="1788"/>
                  </a:lnTo>
                  <a:lnTo>
                    <a:pt x="170" y="1618"/>
                  </a:lnTo>
                  <a:lnTo>
                    <a:pt x="76" y="1449"/>
                  </a:lnTo>
                  <a:lnTo>
                    <a:pt x="19" y="1261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828"/>
                  </a:lnTo>
                  <a:lnTo>
                    <a:pt x="76" y="640"/>
                  </a:lnTo>
                  <a:lnTo>
                    <a:pt x="170" y="471"/>
                  </a:lnTo>
                  <a:lnTo>
                    <a:pt x="301" y="320"/>
                  </a:lnTo>
                  <a:lnTo>
                    <a:pt x="452" y="188"/>
                  </a:lnTo>
                  <a:lnTo>
                    <a:pt x="621" y="94"/>
                  </a:lnTo>
                  <a:lnTo>
                    <a:pt x="828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242" y="19"/>
                  </a:lnTo>
                  <a:lnTo>
                    <a:pt x="1430" y="94"/>
                  </a:lnTo>
                  <a:lnTo>
                    <a:pt x="1618" y="188"/>
                  </a:lnTo>
                  <a:lnTo>
                    <a:pt x="1769" y="320"/>
                  </a:lnTo>
                  <a:lnTo>
                    <a:pt x="1901" y="471"/>
                  </a:lnTo>
                  <a:lnTo>
                    <a:pt x="1995" y="640"/>
                  </a:lnTo>
                  <a:lnTo>
                    <a:pt x="2051" y="828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1261"/>
                  </a:lnTo>
                  <a:lnTo>
                    <a:pt x="1995" y="1449"/>
                  </a:lnTo>
                  <a:lnTo>
                    <a:pt x="1901" y="1618"/>
                  </a:lnTo>
                  <a:lnTo>
                    <a:pt x="1769" y="1788"/>
                  </a:lnTo>
                  <a:lnTo>
                    <a:pt x="1618" y="1901"/>
                  </a:lnTo>
                  <a:lnTo>
                    <a:pt x="1430" y="1995"/>
                  </a:lnTo>
                  <a:lnTo>
                    <a:pt x="1242" y="2070"/>
                  </a:lnTo>
                  <a:lnTo>
                    <a:pt x="1035" y="2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8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8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8"/>
            <p:cNvSpPr/>
            <p:nvPr/>
          </p:nvSpPr>
          <p:spPr>
            <a:xfrm>
              <a:off x="477033" y="659295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lnTo>
                    <a:pt x="508" y="19"/>
                  </a:lnTo>
                  <a:lnTo>
                    <a:pt x="396" y="57"/>
                  </a:lnTo>
                  <a:lnTo>
                    <a:pt x="283" y="113"/>
                  </a:lnTo>
                  <a:lnTo>
                    <a:pt x="189" y="189"/>
                  </a:lnTo>
                  <a:lnTo>
                    <a:pt x="113" y="283"/>
                  </a:lnTo>
                  <a:lnTo>
                    <a:pt x="57" y="396"/>
                  </a:lnTo>
                  <a:lnTo>
                    <a:pt x="19" y="527"/>
                  </a:lnTo>
                  <a:lnTo>
                    <a:pt x="0" y="640"/>
                  </a:lnTo>
                  <a:lnTo>
                    <a:pt x="19" y="772"/>
                  </a:lnTo>
                  <a:lnTo>
                    <a:pt x="57" y="904"/>
                  </a:lnTo>
                  <a:lnTo>
                    <a:pt x="113" y="1016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2"/>
                  </a:lnTo>
                  <a:lnTo>
                    <a:pt x="508" y="1280"/>
                  </a:lnTo>
                  <a:lnTo>
                    <a:pt x="640" y="1299"/>
                  </a:lnTo>
                  <a:lnTo>
                    <a:pt x="772" y="1280"/>
                  </a:lnTo>
                  <a:lnTo>
                    <a:pt x="904" y="1242"/>
                  </a:lnTo>
                  <a:lnTo>
                    <a:pt x="998" y="1186"/>
                  </a:lnTo>
                  <a:lnTo>
                    <a:pt x="1110" y="1111"/>
                  </a:lnTo>
                  <a:lnTo>
                    <a:pt x="1186" y="1016"/>
                  </a:lnTo>
                  <a:lnTo>
                    <a:pt x="1242" y="904"/>
                  </a:lnTo>
                  <a:lnTo>
                    <a:pt x="1280" y="772"/>
                  </a:lnTo>
                  <a:lnTo>
                    <a:pt x="1299" y="640"/>
                  </a:lnTo>
                  <a:lnTo>
                    <a:pt x="1280" y="527"/>
                  </a:lnTo>
                  <a:lnTo>
                    <a:pt x="1242" y="396"/>
                  </a:lnTo>
                  <a:lnTo>
                    <a:pt x="1186" y="283"/>
                  </a:lnTo>
                  <a:lnTo>
                    <a:pt x="1110" y="189"/>
                  </a:lnTo>
                  <a:lnTo>
                    <a:pt x="998" y="113"/>
                  </a:lnTo>
                  <a:lnTo>
                    <a:pt x="904" y="57"/>
                  </a:lnTo>
                  <a:lnTo>
                    <a:pt x="772" y="19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8"/>
            <p:cNvSpPr/>
            <p:nvPr/>
          </p:nvSpPr>
          <p:spPr>
            <a:xfrm>
              <a:off x="446936" y="363582"/>
              <a:ext cx="82714" cy="20182"/>
            </a:xfrm>
            <a:custGeom>
              <a:avLst/>
              <a:gdLst/>
              <a:ahLst/>
              <a:cxnLst/>
              <a:rect l="l" t="t" r="r" b="b"/>
              <a:pathLst>
                <a:path w="4705" h="1148" extrusionOk="0">
                  <a:moveTo>
                    <a:pt x="0" y="0"/>
                  </a:moveTo>
                  <a:lnTo>
                    <a:pt x="0" y="339"/>
                  </a:lnTo>
                  <a:lnTo>
                    <a:pt x="4704" y="1148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8"/>
            <p:cNvSpPr/>
            <p:nvPr/>
          </p:nvSpPr>
          <p:spPr>
            <a:xfrm>
              <a:off x="430059" y="338777"/>
              <a:ext cx="116450" cy="24823"/>
            </a:xfrm>
            <a:custGeom>
              <a:avLst/>
              <a:gdLst/>
              <a:ahLst/>
              <a:cxnLst/>
              <a:rect l="l" t="t" r="r" b="b"/>
              <a:pathLst>
                <a:path w="6624" h="1412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1" y="113"/>
                  </a:lnTo>
                  <a:lnTo>
                    <a:pt x="1" y="1298"/>
                  </a:lnTo>
                  <a:lnTo>
                    <a:pt x="19" y="1355"/>
                  </a:lnTo>
                  <a:lnTo>
                    <a:pt x="38" y="1374"/>
                  </a:lnTo>
                  <a:lnTo>
                    <a:pt x="76" y="1411"/>
                  </a:lnTo>
                  <a:lnTo>
                    <a:pt x="6567" y="1411"/>
                  </a:lnTo>
                  <a:lnTo>
                    <a:pt x="6586" y="1374"/>
                  </a:lnTo>
                  <a:lnTo>
                    <a:pt x="6624" y="1355"/>
                  </a:lnTo>
                  <a:lnTo>
                    <a:pt x="6624" y="1298"/>
                  </a:lnTo>
                  <a:lnTo>
                    <a:pt x="6624" y="113"/>
                  </a:lnTo>
                  <a:lnTo>
                    <a:pt x="6624" y="75"/>
                  </a:lnTo>
                  <a:lnTo>
                    <a:pt x="6586" y="38"/>
                  </a:lnTo>
                  <a:lnTo>
                    <a:pt x="6567" y="19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8"/>
            <p:cNvSpPr/>
            <p:nvPr/>
          </p:nvSpPr>
          <p:spPr>
            <a:xfrm>
              <a:off x="493242" y="189927"/>
              <a:ext cx="71463" cy="71463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2032" y="0"/>
                  </a:moveTo>
                  <a:lnTo>
                    <a:pt x="1825" y="19"/>
                  </a:lnTo>
                  <a:lnTo>
                    <a:pt x="1618" y="38"/>
                  </a:lnTo>
                  <a:lnTo>
                    <a:pt x="1430" y="94"/>
                  </a:lnTo>
                  <a:lnTo>
                    <a:pt x="1242" y="151"/>
                  </a:lnTo>
                  <a:lnTo>
                    <a:pt x="1054" y="245"/>
                  </a:lnTo>
                  <a:lnTo>
                    <a:pt x="885" y="339"/>
                  </a:lnTo>
                  <a:lnTo>
                    <a:pt x="734" y="470"/>
                  </a:lnTo>
                  <a:lnTo>
                    <a:pt x="602" y="602"/>
                  </a:lnTo>
                  <a:lnTo>
                    <a:pt x="471" y="734"/>
                  </a:lnTo>
                  <a:lnTo>
                    <a:pt x="339" y="903"/>
                  </a:lnTo>
                  <a:lnTo>
                    <a:pt x="245" y="1054"/>
                  </a:lnTo>
                  <a:lnTo>
                    <a:pt x="151" y="1242"/>
                  </a:lnTo>
                  <a:lnTo>
                    <a:pt x="94" y="1430"/>
                  </a:lnTo>
                  <a:lnTo>
                    <a:pt x="38" y="1618"/>
                  </a:lnTo>
                  <a:lnTo>
                    <a:pt x="0" y="1825"/>
                  </a:lnTo>
                  <a:lnTo>
                    <a:pt x="0" y="2032"/>
                  </a:lnTo>
                  <a:lnTo>
                    <a:pt x="0" y="2239"/>
                  </a:lnTo>
                  <a:lnTo>
                    <a:pt x="38" y="2446"/>
                  </a:lnTo>
                  <a:lnTo>
                    <a:pt x="94" y="2634"/>
                  </a:lnTo>
                  <a:lnTo>
                    <a:pt x="151" y="2822"/>
                  </a:lnTo>
                  <a:lnTo>
                    <a:pt x="245" y="2992"/>
                  </a:lnTo>
                  <a:lnTo>
                    <a:pt x="339" y="3161"/>
                  </a:lnTo>
                  <a:lnTo>
                    <a:pt x="471" y="3312"/>
                  </a:lnTo>
                  <a:lnTo>
                    <a:pt x="602" y="3462"/>
                  </a:lnTo>
                  <a:lnTo>
                    <a:pt x="734" y="3594"/>
                  </a:lnTo>
                  <a:lnTo>
                    <a:pt x="885" y="3707"/>
                  </a:lnTo>
                  <a:lnTo>
                    <a:pt x="1054" y="3820"/>
                  </a:lnTo>
                  <a:lnTo>
                    <a:pt x="1242" y="3895"/>
                  </a:lnTo>
                  <a:lnTo>
                    <a:pt x="1430" y="3970"/>
                  </a:lnTo>
                  <a:lnTo>
                    <a:pt x="1618" y="4008"/>
                  </a:lnTo>
                  <a:lnTo>
                    <a:pt x="1825" y="4045"/>
                  </a:lnTo>
                  <a:lnTo>
                    <a:pt x="2032" y="4064"/>
                  </a:lnTo>
                  <a:lnTo>
                    <a:pt x="2239" y="4045"/>
                  </a:lnTo>
                  <a:lnTo>
                    <a:pt x="2428" y="4008"/>
                  </a:lnTo>
                  <a:lnTo>
                    <a:pt x="2635" y="3970"/>
                  </a:lnTo>
                  <a:lnTo>
                    <a:pt x="2823" y="3895"/>
                  </a:lnTo>
                  <a:lnTo>
                    <a:pt x="2992" y="3820"/>
                  </a:lnTo>
                  <a:lnTo>
                    <a:pt x="3161" y="3707"/>
                  </a:lnTo>
                  <a:lnTo>
                    <a:pt x="3312" y="3594"/>
                  </a:lnTo>
                  <a:lnTo>
                    <a:pt x="3462" y="3462"/>
                  </a:lnTo>
                  <a:lnTo>
                    <a:pt x="3594" y="3312"/>
                  </a:lnTo>
                  <a:lnTo>
                    <a:pt x="3707" y="3161"/>
                  </a:lnTo>
                  <a:lnTo>
                    <a:pt x="3820" y="2992"/>
                  </a:lnTo>
                  <a:lnTo>
                    <a:pt x="3895" y="2822"/>
                  </a:lnTo>
                  <a:lnTo>
                    <a:pt x="3970" y="2634"/>
                  </a:lnTo>
                  <a:lnTo>
                    <a:pt x="4008" y="2446"/>
                  </a:lnTo>
                  <a:lnTo>
                    <a:pt x="4046" y="2239"/>
                  </a:lnTo>
                  <a:lnTo>
                    <a:pt x="4065" y="2032"/>
                  </a:lnTo>
                  <a:lnTo>
                    <a:pt x="4046" y="1825"/>
                  </a:lnTo>
                  <a:lnTo>
                    <a:pt x="4008" y="1618"/>
                  </a:lnTo>
                  <a:lnTo>
                    <a:pt x="3970" y="1430"/>
                  </a:lnTo>
                  <a:lnTo>
                    <a:pt x="3895" y="1242"/>
                  </a:lnTo>
                  <a:lnTo>
                    <a:pt x="3820" y="1054"/>
                  </a:lnTo>
                  <a:lnTo>
                    <a:pt x="3707" y="903"/>
                  </a:lnTo>
                  <a:lnTo>
                    <a:pt x="3594" y="734"/>
                  </a:lnTo>
                  <a:lnTo>
                    <a:pt x="3462" y="602"/>
                  </a:lnTo>
                  <a:lnTo>
                    <a:pt x="3312" y="470"/>
                  </a:lnTo>
                  <a:lnTo>
                    <a:pt x="3161" y="339"/>
                  </a:lnTo>
                  <a:lnTo>
                    <a:pt x="2992" y="245"/>
                  </a:lnTo>
                  <a:lnTo>
                    <a:pt x="2823" y="151"/>
                  </a:lnTo>
                  <a:lnTo>
                    <a:pt x="2635" y="94"/>
                  </a:lnTo>
                  <a:lnTo>
                    <a:pt x="2428" y="38"/>
                  </a:lnTo>
                  <a:lnTo>
                    <a:pt x="2239" y="1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8"/>
            <p:cNvSpPr/>
            <p:nvPr/>
          </p:nvSpPr>
          <p:spPr>
            <a:xfrm>
              <a:off x="432714" y="268316"/>
              <a:ext cx="46657" cy="46657"/>
            </a:xfrm>
            <a:custGeom>
              <a:avLst/>
              <a:gdLst/>
              <a:ahLst/>
              <a:cxnLst/>
              <a:rect l="l" t="t" r="r" b="b"/>
              <a:pathLst>
                <a:path w="2654" h="2654" extrusionOk="0">
                  <a:moveTo>
                    <a:pt x="1336" y="0"/>
                  </a:moveTo>
                  <a:lnTo>
                    <a:pt x="1204" y="19"/>
                  </a:lnTo>
                  <a:lnTo>
                    <a:pt x="1073" y="38"/>
                  </a:lnTo>
                  <a:lnTo>
                    <a:pt x="941" y="57"/>
                  </a:lnTo>
                  <a:lnTo>
                    <a:pt x="809" y="113"/>
                  </a:lnTo>
                  <a:lnTo>
                    <a:pt x="696" y="170"/>
                  </a:lnTo>
                  <a:lnTo>
                    <a:pt x="583" y="226"/>
                  </a:lnTo>
                  <a:lnTo>
                    <a:pt x="489" y="301"/>
                  </a:lnTo>
                  <a:lnTo>
                    <a:pt x="395" y="395"/>
                  </a:lnTo>
                  <a:lnTo>
                    <a:pt x="301" y="490"/>
                  </a:lnTo>
                  <a:lnTo>
                    <a:pt x="226" y="584"/>
                  </a:lnTo>
                  <a:lnTo>
                    <a:pt x="169" y="697"/>
                  </a:lnTo>
                  <a:lnTo>
                    <a:pt x="113" y="809"/>
                  </a:lnTo>
                  <a:lnTo>
                    <a:pt x="57" y="941"/>
                  </a:lnTo>
                  <a:lnTo>
                    <a:pt x="38" y="1073"/>
                  </a:lnTo>
                  <a:lnTo>
                    <a:pt x="19" y="1205"/>
                  </a:lnTo>
                  <a:lnTo>
                    <a:pt x="0" y="1336"/>
                  </a:lnTo>
                  <a:lnTo>
                    <a:pt x="19" y="1468"/>
                  </a:lnTo>
                  <a:lnTo>
                    <a:pt x="38" y="1600"/>
                  </a:lnTo>
                  <a:lnTo>
                    <a:pt x="57" y="1731"/>
                  </a:lnTo>
                  <a:lnTo>
                    <a:pt x="113" y="1844"/>
                  </a:lnTo>
                  <a:lnTo>
                    <a:pt x="169" y="1957"/>
                  </a:lnTo>
                  <a:lnTo>
                    <a:pt x="226" y="2070"/>
                  </a:lnTo>
                  <a:lnTo>
                    <a:pt x="301" y="2183"/>
                  </a:lnTo>
                  <a:lnTo>
                    <a:pt x="395" y="2277"/>
                  </a:lnTo>
                  <a:lnTo>
                    <a:pt x="489" y="2352"/>
                  </a:lnTo>
                  <a:lnTo>
                    <a:pt x="583" y="2428"/>
                  </a:lnTo>
                  <a:lnTo>
                    <a:pt x="696" y="2503"/>
                  </a:lnTo>
                  <a:lnTo>
                    <a:pt x="809" y="2559"/>
                  </a:lnTo>
                  <a:lnTo>
                    <a:pt x="941" y="2597"/>
                  </a:lnTo>
                  <a:lnTo>
                    <a:pt x="1073" y="2635"/>
                  </a:lnTo>
                  <a:lnTo>
                    <a:pt x="1204" y="2653"/>
                  </a:lnTo>
                  <a:lnTo>
                    <a:pt x="1468" y="2653"/>
                  </a:lnTo>
                  <a:lnTo>
                    <a:pt x="1599" y="2635"/>
                  </a:lnTo>
                  <a:lnTo>
                    <a:pt x="1731" y="2597"/>
                  </a:lnTo>
                  <a:lnTo>
                    <a:pt x="1844" y="2559"/>
                  </a:lnTo>
                  <a:lnTo>
                    <a:pt x="1957" y="2503"/>
                  </a:lnTo>
                  <a:lnTo>
                    <a:pt x="2070" y="2428"/>
                  </a:lnTo>
                  <a:lnTo>
                    <a:pt x="2183" y="2352"/>
                  </a:lnTo>
                  <a:lnTo>
                    <a:pt x="2277" y="2277"/>
                  </a:lnTo>
                  <a:lnTo>
                    <a:pt x="2352" y="2183"/>
                  </a:lnTo>
                  <a:lnTo>
                    <a:pt x="2427" y="2070"/>
                  </a:lnTo>
                  <a:lnTo>
                    <a:pt x="2503" y="1957"/>
                  </a:lnTo>
                  <a:lnTo>
                    <a:pt x="2559" y="1844"/>
                  </a:lnTo>
                  <a:lnTo>
                    <a:pt x="2597" y="1731"/>
                  </a:lnTo>
                  <a:lnTo>
                    <a:pt x="2634" y="1600"/>
                  </a:lnTo>
                  <a:lnTo>
                    <a:pt x="2653" y="1468"/>
                  </a:lnTo>
                  <a:lnTo>
                    <a:pt x="2653" y="1336"/>
                  </a:lnTo>
                  <a:lnTo>
                    <a:pt x="2653" y="1205"/>
                  </a:lnTo>
                  <a:lnTo>
                    <a:pt x="2634" y="1073"/>
                  </a:lnTo>
                  <a:lnTo>
                    <a:pt x="2597" y="941"/>
                  </a:lnTo>
                  <a:lnTo>
                    <a:pt x="2559" y="809"/>
                  </a:lnTo>
                  <a:lnTo>
                    <a:pt x="2503" y="697"/>
                  </a:lnTo>
                  <a:lnTo>
                    <a:pt x="2427" y="584"/>
                  </a:lnTo>
                  <a:lnTo>
                    <a:pt x="2352" y="490"/>
                  </a:lnTo>
                  <a:lnTo>
                    <a:pt x="2277" y="395"/>
                  </a:lnTo>
                  <a:lnTo>
                    <a:pt x="2183" y="301"/>
                  </a:lnTo>
                  <a:lnTo>
                    <a:pt x="2070" y="226"/>
                  </a:lnTo>
                  <a:lnTo>
                    <a:pt x="1957" y="170"/>
                  </a:lnTo>
                  <a:lnTo>
                    <a:pt x="1844" y="113"/>
                  </a:lnTo>
                  <a:lnTo>
                    <a:pt x="1731" y="57"/>
                  </a:lnTo>
                  <a:lnTo>
                    <a:pt x="1599" y="38"/>
                  </a:lnTo>
                  <a:lnTo>
                    <a:pt x="1468" y="19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8"/>
            <p:cNvSpPr/>
            <p:nvPr/>
          </p:nvSpPr>
          <p:spPr>
            <a:xfrm>
              <a:off x="418157" y="194216"/>
              <a:ext cx="35406" cy="35406"/>
            </a:xfrm>
            <a:custGeom>
              <a:avLst/>
              <a:gdLst/>
              <a:ahLst/>
              <a:cxnLst/>
              <a:rect l="l" t="t" r="r" b="b"/>
              <a:pathLst>
                <a:path w="2014" h="2014" extrusionOk="0">
                  <a:moveTo>
                    <a:pt x="1016" y="1"/>
                  </a:moveTo>
                  <a:lnTo>
                    <a:pt x="809" y="19"/>
                  </a:lnTo>
                  <a:lnTo>
                    <a:pt x="621" y="76"/>
                  </a:lnTo>
                  <a:lnTo>
                    <a:pt x="452" y="170"/>
                  </a:lnTo>
                  <a:lnTo>
                    <a:pt x="301" y="302"/>
                  </a:lnTo>
                  <a:lnTo>
                    <a:pt x="170" y="452"/>
                  </a:lnTo>
                  <a:lnTo>
                    <a:pt x="75" y="622"/>
                  </a:lnTo>
                  <a:lnTo>
                    <a:pt x="19" y="810"/>
                  </a:lnTo>
                  <a:lnTo>
                    <a:pt x="0" y="1017"/>
                  </a:lnTo>
                  <a:lnTo>
                    <a:pt x="19" y="1224"/>
                  </a:lnTo>
                  <a:lnTo>
                    <a:pt x="75" y="1412"/>
                  </a:lnTo>
                  <a:lnTo>
                    <a:pt x="170" y="1581"/>
                  </a:lnTo>
                  <a:lnTo>
                    <a:pt x="301" y="1732"/>
                  </a:lnTo>
                  <a:lnTo>
                    <a:pt x="452" y="1845"/>
                  </a:lnTo>
                  <a:lnTo>
                    <a:pt x="621" y="1939"/>
                  </a:lnTo>
                  <a:lnTo>
                    <a:pt x="809" y="1995"/>
                  </a:lnTo>
                  <a:lnTo>
                    <a:pt x="1016" y="2014"/>
                  </a:lnTo>
                  <a:lnTo>
                    <a:pt x="1204" y="1995"/>
                  </a:lnTo>
                  <a:lnTo>
                    <a:pt x="1393" y="1939"/>
                  </a:lnTo>
                  <a:lnTo>
                    <a:pt x="1581" y="1845"/>
                  </a:lnTo>
                  <a:lnTo>
                    <a:pt x="1731" y="1732"/>
                  </a:lnTo>
                  <a:lnTo>
                    <a:pt x="1844" y="1581"/>
                  </a:lnTo>
                  <a:lnTo>
                    <a:pt x="1938" y="1412"/>
                  </a:lnTo>
                  <a:lnTo>
                    <a:pt x="1995" y="1224"/>
                  </a:lnTo>
                  <a:lnTo>
                    <a:pt x="2013" y="1017"/>
                  </a:lnTo>
                  <a:lnTo>
                    <a:pt x="1995" y="810"/>
                  </a:lnTo>
                  <a:lnTo>
                    <a:pt x="1938" y="622"/>
                  </a:lnTo>
                  <a:lnTo>
                    <a:pt x="1844" y="452"/>
                  </a:lnTo>
                  <a:lnTo>
                    <a:pt x="1731" y="302"/>
                  </a:lnTo>
                  <a:lnTo>
                    <a:pt x="1581" y="170"/>
                  </a:lnTo>
                  <a:lnTo>
                    <a:pt x="1393" y="76"/>
                  </a:lnTo>
                  <a:lnTo>
                    <a:pt x="1204" y="19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210;p39">
            <a:extLst>
              <a:ext uri="{FF2B5EF4-FFF2-40B4-BE49-F238E27FC236}">
                <a16:creationId xmlns:a16="http://schemas.microsoft.com/office/drawing/2014/main" id="{B26104AC-05EE-BB4E-2C6F-5A02F77F93DD}"/>
              </a:ext>
            </a:extLst>
          </p:cNvPr>
          <p:cNvSpPr/>
          <p:nvPr/>
        </p:nvSpPr>
        <p:spPr>
          <a:xfrm>
            <a:off x="194550" y="1263696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1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8" name="Google Shape;8210;p39">
            <a:extLst>
              <a:ext uri="{FF2B5EF4-FFF2-40B4-BE49-F238E27FC236}">
                <a16:creationId xmlns:a16="http://schemas.microsoft.com/office/drawing/2014/main" id="{8830CC45-2F54-6CE9-D71E-D949200CD826}"/>
              </a:ext>
            </a:extLst>
          </p:cNvPr>
          <p:cNvSpPr/>
          <p:nvPr/>
        </p:nvSpPr>
        <p:spPr>
          <a:xfrm>
            <a:off x="194549" y="2581275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2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9" name="Google Shape;8210;p39">
            <a:extLst>
              <a:ext uri="{FF2B5EF4-FFF2-40B4-BE49-F238E27FC236}">
                <a16:creationId xmlns:a16="http://schemas.microsoft.com/office/drawing/2014/main" id="{0F1DB9E3-4A4E-6D9F-5653-50770AA1CDB9}"/>
              </a:ext>
            </a:extLst>
          </p:cNvPr>
          <p:cNvSpPr/>
          <p:nvPr/>
        </p:nvSpPr>
        <p:spPr>
          <a:xfrm>
            <a:off x="194549" y="3895094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3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0" name="Google Shape;8210;p39">
            <a:extLst>
              <a:ext uri="{FF2B5EF4-FFF2-40B4-BE49-F238E27FC236}">
                <a16:creationId xmlns:a16="http://schemas.microsoft.com/office/drawing/2014/main" id="{08D6416E-E211-142E-A489-2B8FF1D6B8C6}"/>
              </a:ext>
            </a:extLst>
          </p:cNvPr>
          <p:cNvSpPr/>
          <p:nvPr/>
        </p:nvSpPr>
        <p:spPr>
          <a:xfrm>
            <a:off x="3192329" y="1278138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4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1" name="Google Shape;8210;p39">
            <a:extLst>
              <a:ext uri="{FF2B5EF4-FFF2-40B4-BE49-F238E27FC236}">
                <a16:creationId xmlns:a16="http://schemas.microsoft.com/office/drawing/2014/main" id="{C1ACE65B-745B-A38D-4877-5CBDF4D401C6}"/>
              </a:ext>
            </a:extLst>
          </p:cNvPr>
          <p:cNvSpPr/>
          <p:nvPr/>
        </p:nvSpPr>
        <p:spPr>
          <a:xfrm>
            <a:off x="3192328" y="2581275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5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2" name="Google Shape;8210;p39">
            <a:extLst>
              <a:ext uri="{FF2B5EF4-FFF2-40B4-BE49-F238E27FC236}">
                <a16:creationId xmlns:a16="http://schemas.microsoft.com/office/drawing/2014/main" id="{4E7E1A39-87D3-CA63-8A08-745EF62D8491}"/>
              </a:ext>
            </a:extLst>
          </p:cNvPr>
          <p:cNvSpPr/>
          <p:nvPr/>
        </p:nvSpPr>
        <p:spPr>
          <a:xfrm>
            <a:off x="3192330" y="3917269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6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3" name="Google Shape;8210;p39">
            <a:extLst>
              <a:ext uri="{FF2B5EF4-FFF2-40B4-BE49-F238E27FC236}">
                <a16:creationId xmlns:a16="http://schemas.microsoft.com/office/drawing/2014/main" id="{EEA3C6FB-7547-AB24-773C-D94881AE61E5}"/>
              </a:ext>
            </a:extLst>
          </p:cNvPr>
          <p:cNvSpPr/>
          <p:nvPr/>
        </p:nvSpPr>
        <p:spPr>
          <a:xfrm>
            <a:off x="5974195" y="1263696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7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4" name="Google Shape;8210;p39">
            <a:extLst>
              <a:ext uri="{FF2B5EF4-FFF2-40B4-BE49-F238E27FC236}">
                <a16:creationId xmlns:a16="http://schemas.microsoft.com/office/drawing/2014/main" id="{8D50AA65-0426-40A0-59CB-9DC0079442A9}"/>
              </a:ext>
            </a:extLst>
          </p:cNvPr>
          <p:cNvSpPr/>
          <p:nvPr/>
        </p:nvSpPr>
        <p:spPr>
          <a:xfrm>
            <a:off x="5974196" y="2581275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8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5" name="Google Shape;8210;p39">
            <a:extLst>
              <a:ext uri="{FF2B5EF4-FFF2-40B4-BE49-F238E27FC236}">
                <a16:creationId xmlns:a16="http://schemas.microsoft.com/office/drawing/2014/main" id="{A14DB444-625D-1575-DD9C-9BCE2794C828}"/>
              </a:ext>
            </a:extLst>
          </p:cNvPr>
          <p:cNvSpPr/>
          <p:nvPr/>
        </p:nvSpPr>
        <p:spPr>
          <a:xfrm>
            <a:off x="5974197" y="3867056"/>
            <a:ext cx="748425" cy="71512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9</a:t>
            </a:r>
            <a:endParaRPr sz="28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26" name="Google Shape;8715;p46">
            <a:extLst>
              <a:ext uri="{FF2B5EF4-FFF2-40B4-BE49-F238E27FC236}">
                <a16:creationId xmlns:a16="http://schemas.microsoft.com/office/drawing/2014/main" id="{CEDDD46F-2432-DD78-BEB0-29207594778A}"/>
              </a:ext>
            </a:extLst>
          </p:cNvPr>
          <p:cNvSpPr txBox="1">
            <a:spLocks/>
          </p:cNvSpPr>
          <p:nvPr/>
        </p:nvSpPr>
        <p:spPr>
          <a:xfrm>
            <a:off x="942974" y="143840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GIỚI THIỆU</a:t>
            </a:r>
          </a:p>
        </p:txBody>
      </p:sp>
      <p:sp>
        <p:nvSpPr>
          <p:cNvPr id="27" name="Google Shape;8715;p46">
            <a:extLst>
              <a:ext uri="{FF2B5EF4-FFF2-40B4-BE49-F238E27FC236}">
                <a16:creationId xmlns:a16="http://schemas.microsoft.com/office/drawing/2014/main" id="{28A9863A-C8E8-D2AC-5A52-5BD5C2282240}"/>
              </a:ext>
            </a:extLst>
          </p:cNvPr>
          <p:cNvSpPr txBox="1">
            <a:spLocks/>
          </p:cNvSpPr>
          <p:nvPr/>
        </p:nvSpPr>
        <p:spPr>
          <a:xfrm>
            <a:off x="919066" y="275087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VẤN ĐỀ</a:t>
            </a:r>
          </a:p>
        </p:txBody>
      </p:sp>
      <p:sp>
        <p:nvSpPr>
          <p:cNvPr id="28" name="Google Shape;8715;p46">
            <a:extLst>
              <a:ext uri="{FF2B5EF4-FFF2-40B4-BE49-F238E27FC236}">
                <a16:creationId xmlns:a16="http://schemas.microsoft.com/office/drawing/2014/main" id="{1619C8AA-E303-54F6-4034-A7D713464523}"/>
              </a:ext>
            </a:extLst>
          </p:cNvPr>
          <p:cNvSpPr txBox="1">
            <a:spLocks/>
          </p:cNvSpPr>
          <p:nvPr/>
        </p:nvSpPr>
        <p:spPr>
          <a:xfrm>
            <a:off x="911226" y="4066330"/>
            <a:ext cx="22472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DATASET, PHƯƠNG PHÁP ĐÁNH GIÁ</a:t>
            </a:r>
          </a:p>
        </p:txBody>
      </p:sp>
      <p:sp>
        <p:nvSpPr>
          <p:cNvPr id="29" name="Google Shape;8715;p46">
            <a:extLst>
              <a:ext uri="{FF2B5EF4-FFF2-40B4-BE49-F238E27FC236}">
                <a16:creationId xmlns:a16="http://schemas.microsoft.com/office/drawing/2014/main" id="{E147A07A-89B3-6723-1D7A-A91BFC22CC92}"/>
              </a:ext>
            </a:extLst>
          </p:cNvPr>
          <p:cNvSpPr txBox="1">
            <a:spLocks/>
          </p:cNvSpPr>
          <p:nvPr/>
        </p:nvSpPr>
        <p:spPr>
          <a:xfrm>
            <a:off x="3944749" y="1452849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BACKBONE</a:t>
            </a:r>
          </a:p>
        </p:txBody>
      </p:sp>
      <p:sp>
        <p:nvSpPr>
          <p:cNvPr id="30" name="Google Shape;8715;p46">
            <a:extLst>
              <a:ext uri="{FF2B5EF4-FFF2-40B4-BE49-F238E27FC236}">
                <a16:creationId xmlns:a16="http://schemas.microsoft.com/office/drawing/2014/main" id="{2BE4FA32-A83F-A9E7-97A8-69E6469C275E}"/>
              </a:ext>
            </a:extLst>
          </p:cNvPr>
          <p:cNvSpPr txBox="1">
            <a:spLocks/>
          </p:cNvSpPr>
          <p:nvPr/>
        </p:nvSpPr>
        <p:spPr>
          <a:xfrm>
            <a:off x="3940752" y="2750876"/>
            <a:ext cx="21171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OBJECT DETECTOR</a:t>
            </a:r>
          </a:p>
        </p:txBody>
      </p:sp>
      <p:sp>
        <p:nvSpPr>
          <p:cNvPr id="31" name="Google Shape;8715;p46">
            <a:extLst>
              <a:ext uri="{FF2B5EF4-FFF2-40B4-BE49-F238E27FC236}">
                <a16:creationId xmlns:a16="http://schemas.microsoft.com/office/drawing/2014/main" id="{51F8A602-54D6-9696-38FD-85986C0485B4}"/>
              </a:ext>
            </a:extLst>
          </p:cNvPr>
          <p:cNvSpPr txBox="1">
            <a:spLocks/>
          </p:cNvSpPr>
          <p:nvPr/>
        </p:nvSpPr>
        <p:spPr>
          <a:xfrm>
            <a:off x="3940598" y="4088737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LIGHTWEIGHT NETWORKS</a:t>
            </a:r>
          </a:p>
        </p:txBody>
      </p:sp>
      <p:sp>
        <p:nvSpPr>
          <p:cNvPr id="32" name="Google Shape;8715;p46">
            <a:extLst>
              <a:ext uri="{FF2B5EF4-FFF2-40B4-BE49-F238E27FC236}">
                <a16:creationId xmlns:a16="http://schemas.microsoft.com/office/drawing/2014/main" id="{1E47A741-B455-EAC9-9360-4B49992A4859}"/>
              </a:ext>
            </a:extLst>
          </p:cNvPr>
          <p:cNvSpPr txBox="1">
            <a:spLocks/>
          </p:cNvSpPr>
          <p:nvPr/>
        </p:nvSpPr>
        <p:spPr>
          <a:xfrm>
            <a:off x="6799872" y="1464731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KẾT QUẢ,</a:t>
            </a:r>
          </a:p>
          <a:p>
            <a:pPr algn="l"/>
            <a:r>
              <a:rPr lang="en-US" sz="1800" dirty="0"/>
              <a:t> SO SÁNH</a:t>
            </a:r>
          </a:p>
        </p:txBody>
      </p:sp>
      <p:sp>
        <p:nvSpPr>
          <p:cNvPr id="33" name="Google Shape;8715;p46">
            <a:extLst>
              <a:ext uri="{FF2B5EF4-FFF2-40B4-BE49-F238E27FC236}">
                <a16:creationId xmlns:a16="http://schemas.microsoft.com/office/drawing/2014/main" id="{F1A8302D-F00E-78D5-BBC7-5185556A1CDE}"/>
              </a:ext>
            </a:extLst>
          </p:cNvPr>
          <p:cNvSpPr txBox="1">
            <a:spLocks/>
          </p:cNvSpPr>
          <p:nvPr/>
        </p:nvSpPr>
        <p:spPr>
          <a:xfrm>
            <a:off x="6696231" y="2733566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XU HƯỚNG TƯƠNG LAI</a:t>
            </a:r>
          </a:p>
        </p:txBody>
      </p:sp>
      <p:sp>
        <p:nvSpPr>
          <p:cNvPr id="34" name="Google Shape;8715;p46">
            <a:extLst>
              <a:ext uri="{FF2B5EF4-FFF2-40B4-BE49-F238E27FC236}">
                <a16:creationId xmlns:a16="http://schemas.microsoft.com/office/drawing/2014/main" id="{FD28B908-9AE9-3969-0C1F-FF9A80C4F603}"/>
              </a:ext>
            </a:extLst>
          </p:cNvPr>
          <p:cNvSpPr txBox="1">
            <a:spLocks/>
          </p:cNvSpPr>
          <p:nvPr/>
        </p:nvSpPr>
        <p:spPr>
          <a:xfrm>
            <a:off x="6736985" y="4040798"/>
            <a:ext cx="19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1800" dirty="0"/>
              <a:t>KẾT LUẬN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66;p38">
            <a:extLst>
              <a:ext uri="{FF2B5EF4-FFF2-40B4-BE49-F238E27FC236}">
                <a16:creationId xmlns:a16="http://schemas.microsoft.com/office/drawing/2014/main" id="{4A46BCEE-BBFC-9A0B-0508-E01081F0A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496" y="32717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VẤN ĐỀ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6C7BD17C-8056-7684-C874-3571EDFCF4F4}"/>
              </a:ext>
            </a:extLst>
          </p:cNvPr>
          <p:cNvSpPr/>
          <p:nvPr/>
        </p:nvSpPr>
        <p:spPr>
          <a:xfrm>
            <a:off x="409376" y="896027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rPr>
              <a:t>KHÓ KHĂN</a:t>
            </a:r>
            <a:endParaRPr sz="1600" dirty="0">
              <a:solidFill>
                <a:schemeClr val="accent4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sp>
        <p:nvSpPr>
          <p:cNvPr id="5" name="Google Shape;8289;p40">
            <a:extLst>
              <a:ext uri="{FF2B5EF4-FFF2-40B4-BE49-F238E27FC236}">
                <a16:creationId xmlns:a16="http://schemas.microsoft.com/office/drawing/2014/main" id="{D3B3AF00-E9DF-9EA4-7C71-E45A9D86849A}"/>
              </a:ext>
            </a:extLst>
          </p:cNvPr>
          <p:cNvSpPr txBox="1">
            <a:spLocks/>
          </p:cNvSpPr>
          <p:nvPr/>
        </p:nvSpPr>
        <p:spPr>
          <a:xfrm>
            <a:off x="274223" y="1567227"/>
            <a:ext cx="8753540" cy="235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Object detection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+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object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   </a:t>
            </a:r>
            <a:r>
              <a:rPr lang="en-US" dirty="0" err="1"/>
              <a:t>nhau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,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, …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object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detect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chiết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+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hụt</a:t>
            </a:r>
            <a:r>
              <a:rPr lang="en-US" dirty="0"/>
              <a:t> data -&gt;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model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-US" dirty="0"/>
              <a:t>      +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2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BA2CE8B4-25F9-94A0-B8F1-A48368869FBA}"/>
              </a:ext>
            </a:extLst>
          </p:cNvPr>
          <p:cNvSpPr/>
          <p:nvPr/>
        </p:nvSpPr>
        <p:spPr>
          <a:xfrm>
            <a:off x="409376" y="896027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rPr>
              <a:t>KHÓ KHĂN</a:t>
            </a:r>
            <a:endParaRPr sz="1600" dirty="0">
              <a:solidFill>
                <a:schemeClr val="accent4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pic>
        <p:nvPicPr>
          <p:cNvPr id="3074" name="Picture 2" descr="YOLO: Real-Time Object Detection">
            <a:extLst>
              <a:ext uri="{FF2B5EF4-FFF2-40B4-BE49-F238E27FC236}">
                <a16:creationId xmlns:a16="http://schemas.microsoft.com/office/drawing/2014/main" id="{F490D309-9777-8894-AC4C-233B7674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5577"/>
            <a:ext cx="4765729" cy="40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An example of low-illumination objects detection. Our detector have... |  Download Scientific Diagram">
            <a:extLst>
              <a:ext uri="{FF2B5EF4-FFF2-40B4-BE49-F238E27FC236}">
                <a16:creationId xmlns:a16="http://schemas.microsoft.com/office/drawing/2014/main" id="{4F734FF2-41CB-1DAC-BDB2-7381F7DEB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00490-0D4E-C4A2-950C-D5377B36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94" y="1699401"/>
            <a:ext cx="4008896" cy="32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66;p38">
            <a:extLst>
              <a:ext uri="{FF2B5EF4-FFF2-40B4-BE49-F238E27FC236}">
                <a16:creationId xmlns:a16="http://schemas.microsoft.com/office/drawing/2014/main" id="{8FE76F7B-A44A-E3F1-130E-207D9FB4B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496" y="32717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DATASET – PHƯƠNG PHÁP ĐÁNH GIÁ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" name="Google Shape;8289;p40">
            <a:extLst>
              <a:ext uri="{FF2B5EF4-FFF2-40B4-BE49-F238E27FC236}">
                <a16:creationId xmlns:a16="http://schemas.microsoft.com/office/drawing/2014/main" id="{89D43250-F477-B92F-3CCC-C2F93196D309}"/>
              </a:ext>
            </a:extLst>
          </p:cNvPr>
          <p:cNvSpPr txBox="1">
            <a:spLocks/>
          </p:cNvSpPr>
          <p:nvPr/>
        </p:nvSpPr>
        <p:spPr>
          <a:xfrm>
            <a:off x="274223" y="1567227"/>
            <a:ext cx="8753540" cy="214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dataset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: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PASCAL VOC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ILSVRC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MS-COCO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Open Image</a:t>
            </a:r>
          </a:p>
        </p:txBody>
      </p:sp>
      <p:grpSp>
        <p:nvGrpSpPr>
          <p:cNvPr id="2" name="Google Shape;13247;p80">
            <a:extLst>
              <a:ext uri="{FF2B5EF4-FFF2-40B4-BE49-F238E27FC236}">
                <a16:creationId xmlns:a16="http://schemas.microsoft.com/office/drawing/2014/main" id="{3EB0DCAC-896D-18DD-A359-FDCAB41D71C2}"/>
              </a:ext>
            </a:extLst>
          </p:cNvPr>
          <p:cNvGrpSpPr/>
          <p:nvPr/>
        </p:nvGrpSpPr>
        <p:grpSpPr>
          <a:xfrm>
            <a:off x="336554" y="935053"/>
            <a:ext cx="2284211" cy="481497"/>
            <a:chOff x="4411970" y="2468674"/>
            <a:chExt cx="747317" cy="167425"/>
          </a:xfrm>
        </p:grpSpPr>
        <p:sp>
          <p:nvSpPr>
            <p:cNvPr id="5" name="Google Shape;13248;p80">
              <a:extLst>
                <a:ext uri="{FF2B5EF4-FFF2-40B4-BE49-F238E27FC236}">
                  <a16:creationId xmlns:a16="http://schemas.microsoft.com/office/drawing/2014/main" id="{A02B1820-026C-2549-22C9-90BC34FA7556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9;p80">
              <a:extLst>
                <a:ext uri="{FF2B5EF4-FFF2-40B4-BE49-F238E27FC236}">
                  <a16:creationId xmlns:a16="http://schemas.microsoft.com/office/drawing/2014/main" id="{2D2CD64B-6978-4E5A-4BCA-F51F2ACCF6AA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Dataset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7741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239;p80">
            <a:extLst>
              <a:ext uri="{FF2B5EF4-FFF2-40B4-BE49-F238E27FC236}">
                <a16:creationId xmlns:a16="http://schemas.microsoft.com/office/drawing/2014/main" id="{0AEE6B63-4979-C44C-56A2-383EF7BD3F3A}"/>
              </a:ext>
            </a:extLst>
          </p:cNvPr>
          <p:cNvGrpSpPr/>
          <p:nvPr/>
        </p:nvGrpSpPr>
        <p:grpSpPr>
          <a:xfrm>
            <a:off x="594100" y="517909"/>
            <a:ext cx="2344172" cy="578542"/>
            <a:chOff x="4411970" y="2726085"/>
            <a:chExt cx="643107" cy="193659"/>
          </a:xfrm>
        </p:grpSpPr>
        <p:sp>
          <p:nvSpPr>
            <p:cNvPr id="5" name="Google Shape;13240;p80">
              <a:extLst>
                <a:ext uri="{FF2B5EF4-FFF2-40B4-BE49-F238E27FC236}">
                  <a16:creationId xmlns:a16="http://schemas.microsoft.com/office/drawing/2014/main" id="{8A6FDF97-BF50-BDE7-1924-FF3FE9C0D5E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1;p80">
              <a:extLst>
                <a:ext uri="{FF2B5EF4-FFF2-40B4-BE49-F238E27FC236}">
                  <a16:creationId xmlns:a16="http://schemas.microsoft.com/office/drawing/2014/main" id="{BAD4141B-EA42-06B3-2060-935BDC05A461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42;p80">
              <a:extLst>
                <a:ext uri="{FF2B5EF4-FFF2-40B4-BE49-F238E27FC236}">
                  <a16:creationId xmlns:a16="http://schemas.microsoft.com/office/drawing/2014/main" id="{9A68A684-BE76-6F67-2D17-CE41A0F047B7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PASCAL VOC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8" name="Google Shape;8289;p40">
            <a:extLst>
              <a:ext uri="{FF2B5EF4-FFF2-40B4-BE49-F238E27FC236}">
                <a16:creationId xmlns:a16="http://schemas.microsoft.com/office/drawing/2014/main" id="{E84C6A11-80E0-CD8C-24E8-F3CB4CAC7528}"/>
              </a:ext>
            </a:extLst>
          </p:cNvPr>
          <p:cNvSpPr txBox="1">
            <a:spLocks/>
          </p:cNvSpPr>
          <p:nvPr/>
        </p:nvSpPr>
        <p:spPr>
          <a:xfrm>
            <a:off x="251738" y="1149597"/>
            <a:ext cx="8753540" cy="214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Chứa</a:t>
            </a:r>
            <a:r>
              <a:rPr lang="en-US" dirty="0"/>
              <a:t> 20 object classes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( Oto,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,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đạp</a:t>
            </a:r>
            <a:r>
              <a:rPr lang="en-US" dirty="0"/>
              <a:t>, … )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( </a:t>
            </a:r>
            <a:r>
              <a:rPr lang="en-US" dirty="0" err="1"/>
              <a:t>chim</a:t>
            </a:r>
            <a:r>
              <a:rPr lang="en-US" dirty="0"/>
              <a:t>, </a:t>
            </a:r>
            <a:r>
              <a:rPr lang="en-US" dirty="0" err="1"/>
              <a:t>mèo</a:t>
            </a:r>
            <a:r>
              <a:rPr lang="en-US" dirty="0"/>
              <a:t>, </a:t>
            </a:r>
            <a:r>
              <a:rPr lang="en-US" dirty="0" err="1"/>
              <a:t>bò</a:t>
            </a:r>
            <a:r>
              <a:rPr lang="en-US" dirty="0"/>
              <a:t>, </a:t>
            </a:r>
            <a:r>
              <a:rPr lang="en-US" dirty="0" err="1"/>
              <a:t>chó</a:t>
            </a:r>
            <a:r>
              <a:rPr lang="en-US" dirty="0"/>
              <a:t>, </a:t>
            </a:r>
            <a:r>
              <a:rPr lang="en-US" dirty="0" err="1"/>
              <a:t>ngựa</a:t>
            </a:r>
            <a:r>
              <a:rPr lang="en-US" dirty="0"/>
              <a:t>, </a:t>
            </a:r>
            <a:r>
              <a:rPr lang="en-US" dirty="0" err="1"/>
              <a:t>cừu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tang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1500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2200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(2005) </a:t>
            </a:r>
            <a:r>
              <a:rPr lang="en-US" dirty="0" err="1"/>
              <a:t>lên</a:t>
            </a:r>
            <a:r>
              <a:rPr lang="en-US" dirty="0"/>
              <a:t> 11500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27000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2012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sp>
        <p:nvSpPr>
          <p:cNvPr id="9" name="AutoShape 2" descr="Results of localization on PASCAL VOC dataset ([17]). Green box =... |  Download Scientific Diagram">
            <a:extLst>
              <a:ext uri="{FF2B5EF4-FFF2-40B4-BE49-F238E27FC236}">
                <a16:creationId xmlns:a16="http://schemas.microsoft.com/office/drawing/2014/main" id="{CE828F01-E43E-402E-3A8A-2193779189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F04C-B19E-7F8A-BE77-C62DDDD3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8" y="2724150"/>
            <a:ext cx="8640524" cy="21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7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21520BEC-88AF-3633-0EC7-90378839DF7E}"/>
              </a:ext>
            </a:extLst>
          </p:cNvPr>
          <p:cNvGrpSpPr/>
          <p:nvPr/>
        </p:nvGrpSpPr>
        <p:grpSpPr>
          <a:xfrm>
            <a:off x="594100" y="517909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369CE303-9F4A-D872-1A97-810EF87571F1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AC660ECC-BB76-6484-B918-0939BFBE6B1D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DFA92A27-D678-C5BB-3D24-4FB58E7A4405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ILSVRC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B90AFCFF-8A6A-C29A-31A0-7DDB4A3D4A7F}"/>
              </a:ext>
            </a:extLst>
          </p:cNvPr>
          <p:cNvSpPr txBox="1">
            <a:spLocks/>
          </p:cNvSpPr>
          <p:nvPr/>
        </p:nvSpPr>
        <p:spPr>
          <a:xfrm>
            <a:off x="390460" y="1149597"/>
            <a:ext cx="8753540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ImageNet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14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21000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, </a:t>
            </a:r>
            <a:r>
              <a:rPr lang="en-US" dirty="0" err="1"/>
              <a:t>hơn</a:t>
            </a:r>
            <a:r>
              <a:rPr lang="en-US" dirty="0"/>
              <a:t> 1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bounding box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500x500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(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, …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2C682-DC2E-0428-5412-C790F2D9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1" y="2398426"/>
            <a:ext cx="8453738" cy="24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239;p80">
            <a:extLst>
              <a:ext uri="{FF2B5EF4-FFF2-40B4-BE49-F238E27FC236}">
                <a16:creationId xmlns:a16="http://schemas.microsoft.com/office/drawing/2014/main" id="{7738C8C3-E6DA-7DDF-01F5-DC877B52D6AC}"/>
              </a:ext>
            </a:extLst>
          </p:cNvPr>
          <p:cNvGrpSpPr/>
          <p:nvPr/>
        </p:nvGrpSpPr>
        <p:grpSpPr>
          <a:xfrm>
            <a:off x="594100" y="517909"/>
            <a:ext cx="2344172" cy="578542"/>
            <a:chOff x="4411970" y="2726085"/>
            <a:chExt cx="643107" cy="193659"/>
          </a:xfrm>
        </p:grpSpPr>
        <p:sp>
          <p:nvSpPr>
            <p:cNvPr id="3" name="Google Shape;13240;p80">
              <a:extLst>
                <a:ext uri="{FF2B5EF4-FFF2-40B4-BE49-F238E27FC236}">
                  <a16:creationId xmlns:a16="http://schemas.microsoft.com/office/drawing/2014/main" id="{B2001627-31EA-BF45-52A9-B11F2BFDE9E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241;p80">
              <a:extLst>
                <a:ext uri="{FF2B5EF4-FFF2-40B4-BE49-F238E27FC236}">
                  <a16:creationId xmlns:a16="http://schemas.microsoft.com/office/drawing/2014/main" id="{3F7B3988-1632-0744-2DF4-8BE2F64A88E9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2;p80">
              <a:extLst>
                <a:ext uri="{FF2B5EF4-FFF2-40B4-BE49-F238E27FC236}">
                  <a16:creationId xmlns:a16="http://schemas.microsoft.com/office/drawing/2014/main" id="{3B01AA28-6267-4569-3E00-89C1C0D241AE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MS-COCO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1BAB23C2-1806-0CF0-0677-19F34EE65E49}"/>
              </a:ext>
            </a:extLst>
          </p:cNvPr>
          <p:cNvSpPr txBox="1">
            <a:spLocks/>
          </p:cNvSpPr>
          <p:nvPr/>
        </p:nvSpPr>
        <p:spPr>
          <a:xfrm>
            <a:off x="304316" y="1096182"/>
            <a:ext cx="8753540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2014 bao </a:t>
            </a:r>
            <a:r>
              <a:rPr lang="en-US" dirty="0" err="1"/>
              <a:t>gồm</a:t>
            </a:r>
            <a:r>
              <a:rPr lang="en-US" dirty="0"/>
              <a:t> 164.000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là</a:t>
            </a:r>
            <a:r>
              <a:rPr lang="en-US" dirty="0"/>
              <a:t> 384.000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Object detection :  80 class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objects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lẻ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. (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oto</a:t>
            </a:r>
            <a:r>
              <a:rPr lang="en-US" dirty="0"/>
              <a:t>,….)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927B9-B2ED-E1C3-F4F9-6EFC10CE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6" y="2323475"/>
            <a:ext cx="8592346" cy="25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7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CE157A23-A286-7B68-B8EF-1F02BB802314}"/>
              </a:ext>
            </a:extLst>
          </p:cNvPr>
          <p:cNvGrpSpPr/>
          <p:nvPr/>
        </p:nvGrpSpPr>
        <p:grpSpPr>
          <a:xfrm>
            <a:off x="594100" y="517909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012705BC-2425-63B5-579A-C6B0483FA43E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3536BF3E-D626-FD6D-AC46-085A650627D1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DFBE9916-B943-4C02-8DF6-3EDE047E33FC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MS-COCO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A3C7CA9E-CF79-8227-A3FF-42525913E19A}"/>
              </a:ext>
            </a:extLst>
          </p:cNvPr>
          <p:cNvSpPr txBox="1">
            <a:spLocks/>
          </p:cNvSpPr>
          <p:nvPr/>
        </p:nvSpPr>
        <p:spPr>
          <a:xfrm>
            <a:off x="304316" y="1096182"/>
            <a:ext cx="8753540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Stuff Image Segmentation 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pixel </a:t>
            </a:r>
            <a:r>
              <a:rPr lang="en-US" dirty="0" err="1"/>
              <a:t>với</a:t>
            </a:r>
            <a:r>
              <a:rPr lang="en-US" dirty="0"/>
              <a:t>  91 class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ranh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( </a:t>
            </a:r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,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, </a:t>
            </a:r>
            <a:r>
              <a:rPr lang="en-US" dirty="0" err="1"/>
              <a:t>cỏ</a:t>
            </a:r>
            <a:r>
              <a:rPr lang="en-US" dirty="0"/>
              <a:t>, ..v.v..)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7ED96-CB48-8466-6A5E-FC840AA8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5" y="1940484"/>
            <a:ext cx="8671810" cy="30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24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C1EF3646-42D4-5E35-93C1-5466DCE1FF12}"/>
              </a:ext>
            </a:extLst>
          </p:cNvPr>
          <p:cNvGrpSpPr/>
          <p:nvPr/>
        </p:nvGrpSpPr>
        <p:grpSpPr>
          <a:xfrm>
            <a:off x="630676" y="517640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2F200F10-634B-0D97-655E-63C4DD086524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5D0ED5D1-A1E3-F6A2-A89A-023A3C8AE0B6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3074A625-61D2-1CA5-D1B7-A18D4A82BED9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MS-COCO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436D1C4C-EB84-7EFC-1210-8FFC0492033A}"/>
              </a:ext>
            </a:extLst>
          </p:cNvPr>
          <p:cNvSpPr txBox="1">
            <a:spLocks/>
          </p:cNvSpPr>
          <p:nvPr/>
        </p:nvSpPr>
        <p:spPr>
          <a:xfrm>
            <a:off x="304316" y="1096182"/>
            <a:ext cx="3901924" cy="307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KeyPoints</a:t>
            </a:r>
            <a:r>
              <a:rPr lang="en-US" dirty="0"/>
              <a:t> detection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200.000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250.000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17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</a:p>
        </p:txBody>
      </p:sp>
      <p:pic>
        <p:nvPicPr>
          <p:cNvPr id="3074" name="Picture 2" descr="Các điểm chính được OpenPose phát hiện trên Coco Dataset">
            <a:extLst>
              <a:ext uri="{FF2B5EF4-FFF2-40B4-BE49-F238E27FC236}">
                <a16:creationId xmlns:a16="http://schemas.microsoft.com/office/drawing/2014/main" id="{C8EACAB8-4A8C-809F-C618-AE8CA21D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24" y="713633"/>
            <a:ext cx="4462756" cy="37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daLab - Competition">
            <a:extLst>
              <a:ext uri="{FF2B5EF4-FFF2-40B4-BE49-F238E27FC236}">
                <a16:creationId xmlns:a16="http://schemas.microsoft.com/office/drawing/2014/main" id="{EFE3803C-065B-202D-A64C-FE6E6ED8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" y="2587283"/>
            <a:ext cx="3872643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74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742D84AB-FC97-A4AD-F885-3BF2822CF96B}"/>
              </a:ext>
            </a:extLst>
          </p:cNvPr>
          <p:cNvGrpSpPr/>
          <p:nvPr/>
        </p:nvGrpSpPr>
        <p:grpSpPr>
          <a:xfrm>
            <a:off x="630676" y="517640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4FBE02A5-BFDD-C5FC-965C-E4B2CFCF033B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D524C3F1-6470-8BC0-01A2-F9C6FB939AC7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D4204A1A-9763-5FBE-55F8-BB098312762D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Open Image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71C3CA42-C83F-CA62-4081-9DA41F24F292}"/>
              </a:ext>
            </a:extLst>
          </p:cNvPr>
          <p:cNvSpPr txBox="1">
            <a:spLocks/>
          </p:cNvSpPr>
          <p:nvPr/>
        </p:nvSpPr>
        <p:spPr>
          <a:xfrm>
            <a:off x="304316" y="1096182"/>
            <a:ext cx="8753540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Google </a:t>
            </a:r>
            <a:r>
              <a:rPr lang="en-US" dirty="0" err="1"/>
              <a:t>với</a:t>
            </a:r>
            <a:r>
              <a:rPr lang="en-US" dirty="0"/>
              <a:t> 9,2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box,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ImageNet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Chứa</a:t>
            </a:r>
            <a:r>
              <a:rPr lang="en-US" dirty="0"/>
              <a:t> 16 </a:t>
            </a:r>
            <a:r>
              <a:rPr lang="en-US" dirty="0" err="1"/>
              <a:t>triệu</a:t>
            </a:r>
            <a:r>
              <a:rPr lang="en-US" dirty="0"/>
              <a:t> bounding box </a:t>
            </a:r>
            <a:r>
              <a:rPr lang="en-US" dirty="0" err="1"/>
              <a:t>cho</a:t>
            </a:r>
            <a:r>
              <a:rPr lang="en-US" dirty="0"/>
              <a:t> 600 classes </a:t>
            </a:r>
            <a:r>
              <a:rPr lang="en-US" dirty="0" err="1"/>
              <a:t>trên</a:t>
            </a:r>
            <a:r>
              <a:rPr lang="en-US" dirty="0"/>
              <a:t> 1,9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3,3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1466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+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: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guitar, bi-a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,…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+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: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gỗ</a:t>
            </a:r>
            <a:r>
              <a:rPr lang="en-US" dirty="0"/>
              <a:t>,…..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+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: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nữ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75248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oogle AI Blog: Open Images V6 — Now Featuring Localized Narratives">
            <a:extLst>
              <a:ext uri="{FF2B5EF4-FFF2-40B4-BE49-F238E27FC236}">
                <a16:creationId xmlns:a16="http://schemas.microsoft.com/office/drawing/2014/main" id="{58F86A22-D7F0-3550-53D6-20517AB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25" y="1621536"/>
            <a:ext cx="4217987" cy="331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13239;p80">
            <a:extLst>
              <a:ext uri="{FF2B5EF4-FFF2-40B4-BE49-F238E27FC236}">
                <a16:creationId xmlns:a16="http://schemas.microsoft.com/office/drawing/2014/main" id="{314AB8B1-E4F3-46F1-0423-9C031D31FA45}"/>
              </a:ext>
            </a:extLst>
          </p:cNvPr>
          <p:cNvGrpSpPr/>
          <p:nvPr/>
        </p:nvGrpSpPr>
        <p:grpSpPr>
          <a:xfrm>
            <a:off x="716020" y="517640"/>
            <a:ext cx="2344172" cy="578542"/>
            <a:chOff x="4411970" y="2726085"/>
            <a:chExt cx="643107" cy="193659"/>
          </a:xfrm>
        </p:grpSpPr>
        <p:sp>
          <p:nvSpPr>
            <p:cNvPr id="8" name="Google Shape;13240;p80">
              <a:extLst>
                <a:ext uri="{FF2B5EF4-FFF2-40B4-BE49-F238E27FC236}">
                  <a16:creationId xmlns:a16="http://schemas.microsoft.com/office/drawing/2014/main" id="{A02A5108-807D-EADC-D0E8-300E69CAABF7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41;p80">
              <a:extLst>
                <a:ext uri="{FF2B5EF4-FFF2-40B4-BE49-F238E27FC236}">
                  <a16:creationId xmlns:a16="http://schemas.microsoft.com/office/drawing/2014/main" id="{6A60FED9-93B7-84DE-910F-04CB324B2194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42;p80">
              <a:extLst>
                <a:ext uri="{FF2B5EF4-FFF2-40B4-BE49-F238E27FC236}">
                  <a16:creationId xmlns:a16="http://schemas.microsoft.com/office/drawing/2014/main" id="{F6C338AE-982E-CFE8-443F-0AFA0E7EE777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Open Image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4100" name="Picture 4" descr="The Open Images Dataset V4 | SpringerLink">
            <a:extLst>
              <a:ext uri="{FF2B5EF4-FFF2-40B4-BE49-F238E27FC236}">
                <a16:creationId xmlns:a16="http://schemas.microsoft.com/office/drawing/2014/main" id="{109069CB-4630-7730-5278-66727A87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1536"/>
            <a:ext cx="4388675" cy="331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82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Google Shape;8211;p39"/>
          <p:cNvSpPr txBox="1">
            <a:spLocks noGrp="1"/>
          </p:cNvSpPr>
          <p:nvPr>
            <p:ph type="title" idx="6"/>
          </p:nvPr>
        </p:nvSpPr>
        <p:spPr>
          <a:xfrm>
            <a:off x="703825" y="34008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GIỚI THIỆU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8224" name="Google Shape;8224;p39"/>
          <p:cNvGrpSpPr/>
          <p:nvPr/>
        </p:nvGrpSpPr>
        <p:grpSpPr>
          <a:xfrm>
            <a:off x="247050" y="4147350"/>
            <a:ext cx="657650" cy="757825"/>
            <a:chOff x="1381575" y="2568425"/>
            <a:chExt cx="657650" cy="757825"/>
          </a:xfrm>
        </p:grpSpPr>
        <p:sp>
          <p:nvSpPr>
            <p:cNvPr id="8225" name="Google Shape;8225;p39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extrusionOk="0">
                  <a:moveTo>
                    <a:pt x="14357" y="0"/>
                  </a:moveTo>
                  <a:lnTo>
                    <a:pt x="14263" y="19"/>
                  </a:lnTo>
                  <a:lnTo>
                    <a:pt x="14207" y="76"/>
                  </a:lnTo>
                  <a:lnTo>
                    <a:pt x="13529" y="1054"/>
                  </a:lnTo>
                  <a:lnTo>
                    <a:pt x="13473" y="1148"/>
                  </a:lnTo>
                  <a:lnTo>
                    <a:pt x="13435" y="1223"/>
                  </a:lnTo>
                  <a:lnTo>
                    <a:pt x="13416" y="1317"/>
                  </a:lnTo>
                  <a:lnTo>
                    <a:pt x="13416" y="1412"/>
                  </a:lnTo>
                  <a:lnTo>
                    <a:pt x="13416" y="1506"/>
                  </a:lnTo>
                  <a:lnTo>
                    <a:pt x="13435" y="1600"/>
                  </a:lnTo>
                  <a:lnTo>
                    <a:pt x="13473" y="1694"/>
                  </a:lnTo>
                  <a:lnTo>
                    <a:pt x="13529" y="1769"/>
                  </a:lnTo>
                  <a:lnTo>
                    <a:pt x="13812" y="2145"/>
                  </a:lnTo>
                  <a:lnTo>
                    <a:pt x="14000" y="2390"/>
                  </a:lnTo>
                  <a:lnTo>
                    <a:pt x="14226" y="2635"/>
                  </a:lnTo>
                  <a:lnTo>
                    <a:pt x="11761" y="6228"/>
                  </a:lnTo>
                  <a:lnTo>
                    <a:pt x="11403" y="6115"/>
                  </a:lnTo>
                  <a:lnTo>
                    <a:pt x="11065" y="6021"/>
                  </a:lnTo>
                  <a:lnTo>
                    <a:pt x="10707" y="5946"/>
                  </a:lnTo>
                  <a:lnTo>
                    <a:pt x="10350" y="5890"/>
                  </a:lnTo>
                  <a:lnTo>
                    <a:pt x="9992" y="5833"/>
                  </a:lnTo>
                  <a:lnTo>
                    <a:pt x="9653" y="5796"/>
                  </a:lnTo>
                  <a:lnTo>
                    <a:pt x="9296" y="5777"/>
                  </a:lnTo>
                  <a:lnTo>
                    <a:pt x="8581" y="5777"/>
                  </a:lnTo>
                  <a:lnTo>
                    <a:pt x="8223" y="5814"/>
                  </a:lnTo>
                  <a:lnTo>
                    <a:pt x="7866" y="5833"/>
                  </a:lnTo>
                  <a:lnTo>
                    <a:pt x="7527" y="5890"/>
                  </a:lnTo>
                  <a:lnTo>
                    <a:pt x="7170" y="5946"/>
                  </a:lnTo>
                  <a:lnTo>
                    <a:pt x="6831" y="6021"/>
                  </a:lnTo>
                  <a:lnTo>
                    <a:pt x="6492" y="6115"/>
                  </a:lnTo>
                  <a:lnTo>
                    <a:pt x="6154" y="6228"/>
                  </a:lnTo>
                  <a:lnTo>
                    <a:pt x="5815" y="6341"/>
                  </a:lnTo>
                  <a:lnTo>
                    <a:pt x="5476" y="6473"/>
                  </a:lnTo>
                  <a:lnTo>
                    <a:pt x="5156" y="6623"/>
                  </a:lnTo>
                  <a:lnTo>
                    <a:pt x="4837" y="6774"/>
                  </a:lnTo>
                  <a:lnTo>
                    <a:pt x="4517" y="6943"/>
                  </a:lnTo>
                  <a:lnTo>
                    <a:pt x="4216" y="7131"/>
                  </a:lnTo>
                  <a:lnTo>
                    <a:pt x="3915" y="7320"/>
                  </a:lnTo>
                  <a:lnTo>
                    <a:pt x="3614" y="7527"/>
                  </a:lnTo>
                  <a:lnTo>
                    <a:pt x="3331" y="7752"/>
                  </a:lnTo>
                  <a:lnTo>
                    <a:pt x="3049" y="7978"/>
                  </a:lnTo>
                  <a:lnTo>
                    <a:pt x="2786" y="8242"/>
                  </a:lnTo>
                  <a:lnTo>
                    <a:pt x="2522" y="8486"/>
                  </a:lnTo>
                  <a:lnTo>
                    <a:pt x="2278" y="8768"/>
                  </a:lnTo>
                  <a:lnTo>
                    <a:pt x="2033" y="9051"/>
                  </a:lnTo>
                  <a:lnTo>
                    <a:pt x="1788" y="9352"/>
                  </a:lnTo>
                  <a:lnTo>
                    <a:pt x="1581" y="9653"/>
                  </a:lnTo>
                  <a:lnTo>
                    <a:pt x="1318" y="10048"/>
                  </a:lnTo>
                  <a:lnTo>
                    <a:pt x="1092" y="10443"/>
                  </a:lnTo>
                  <a:lnTo>
                    <a:pt x="885" y="10838"/>
                  </a:lnTo>
                  <a:lnTo>
                    <a:pt x="697" y="11233"/>
                  </a:lnTo>
                  <a:lnTo>
                    <a:pt x="547" y="11647"/>
                  </a:lnTo>
                  <a:lnTo>
                    <a:pt x="396" y="12080"/>
                  </a:lnTo>
                  <a:lnTo>
                    <a:pt x="283" y="12494"/>
                  </a:lnTo>
                  <a:lnTo>
                    <a:pt x="189" y="12927"/>
                  </a:lnTo>
                  <a:lnTo>
                    <a:pt x="114" y="13341"/>
                  </a:lnTo>
                  <a:lnTo>
                    <a:pt x="57" y="13773"/>
                  </a:lnTo>
                  <a:lnTo>
                    <a:pt x="20" y="14206"/>
                  </a:lnTo>
                  <a:lnTo>
                    <a:pt x="1" y="14639"/>
                  </a:lnTo>
                  <a:lnTo>
                    <a:pt x="20" y="15072"/>
                  </a:lnTo>
                  <a:lnTo>
                    <a:pt x="39" y="15486"/>
                  </a:lnTo>
                  <a:lnTo>
                    <a:pt x="95" y="15918"/>
                  </a:lnTo>
                  <a:lnTo>
                    <a:pt x="151" y="16332"/>
                  </a:lnTo>
                  <a:lnTo>
                    <a:pt x="246" y="16765"/>
                  </a:lnTo>
                  <a:lnTo>
                    <a:pt x="358" y="17179"/>
                  </a:lnTo>
                  <a:lnTo>
                    <a:pt x="490" y="17574"/>
                  </a:lnTo>
                  <a:lnTo>
                    <a:pt x="641" y="17988"/>
                  </a:lnTo>
                  <a:lnTo>
                    <a:pt x="810" y="18383"/>
                  </a:lnTo>
                  <a:lnTo>
                    <a:pt x="979" y="18778"/>
                  </a:lnTo>
                  <a:lnTo>
                    <a:pt x="1186" y="19155"/>
                  </a:lnTo>
                  <a:lnTo>
                    <a:pt x="1412" y="19531"/>
                  </a:lnTo>
                  <a:lnTo>
                    <a:pt x="1657" y="19888"/>
                  </a:lnTo>
                  <a:lnTo>
                    <a:pt x="1920" y="20227"/>
                  </a:lnTo>
                  <a:lnTo>
                    <a:pt x="2202" y="20566"/>
                  </a:lnTo>
                  <a:lnTo>
                    <a:pt x="2503" y="20905"/>
                  </a:lnTo>
                  <a:lnTo>
                    <a:pt x="2823" y="21206"/>
                  </a:lnTo>
                  <a:lnTo>
                    <a:pt x="3162" y="21507"/>
                  </a:lnTo>
                  <a:lnTo>
                    <a:pt x="3519" y="21789"/>
                  </a:lnTo>
                  <a:lnTo>
                    <a:pt x="3896" y="22071"/>
                  </a:lnTo>
                  <a:lnTo>
                    <a:pt x="4272" y="22316"/>
                  </a:lnTo>
                  <a:lnTo>
                    <a:pt x="4667" y="22542"/>
                  </a:lnTo>
                  <a:lnTo>
                    <a:pt x="5062" y="22748"/>
                  </a:lnTo>
                  <a:lnTo>
                    <a:pt x="5476" y="22937"/>
                  </a:lnTo>
                  <a:lnTo>
                    <a:pt x="5890" y="23106"/>
                  </a:lnTo>
                  <a:lnTo>
                    <a:pt x="6304" y="23238"/>
                  </a:lnTo>
                  <a:lnTo>
                    <a:pt x="6718" y="23351"/>
                  </a:lnTo>
                  <a:lnTo>
                    <a:pt x="7151" y="23445"/>
                  </a:lnTo>
                  <a:lnTo>
                    <a:pt x="7584" y="23539"/>
                  </a:lnTo>
                  <a:lnTo>
                    <a:pt x="7998" y="23576"/>
                  </a:lnTo>
                  <a:lnTo>
                    <a:pt x="8430" y="23614"/>
                  </a:lnTo>
                  <a:lnTo>
                    <a:pt x="8863" y="23633"/>
                  </a:lnTo>
                  <a:lnTo>
                    <a:pt x="9296" y="23633"/>
                  </a:lnTo>
                  <a:lnTo>
                    <a:pt x="9729" y="23595"/>
                  </a:lnTo>
                  <a:lnTo>
                    <a:pt x="10143" y="23558"/>
                  </a:lnTo>
                  <a:lnTo>
                    <a:pt x="10575" y="23482"/>
                  </a:lnTo>
                  <a:lnTo>
                    <a:pt x="10989" y="23388"/>
                  </a:lnTo>
                  <a:lnTo>
                    <a:pt x="11403" y="23275"/>
                  </a:lnTo>
                  <a:lnTo>
                    <a:pt x="11817" y="23162"/>
                  </a:lnTo>
                  <a:lnTo>
                    <a:pt x="12212" y="23012"/>
                  </a:lnTo>
                  <a:lnTo>
                    <a:pt x="12607" y="22843"/>
                  </a:lnTo>
                  <a:lnTo>
                    <a:pt x="13003" y="22654"/>
                  </a:lnTo>
                  <a:lnTo>
                    <a:pt x="13379" y="22447"/>
                  </a:lnTo>
                  <a:lnTo>
                    <a:pt x="13755" y="22222"/>
                  </a:lnTo>
                  <a:lnTo>
                    <a:pt x="14113" y="21977"/>
                  </a:lnTo>
                  <a:lnTo>
                    <a:pt x="14470" y="21714"/>
                  </a:lnTo>
                  <a:lnTo>
                    <a:pt x="14809" y="21431"/>
                  </a:lnTo>
                  <a:lnTo>
                    <a:pt x="15129" y="21130"/>
                  </a:lnTo>
                  <a:lnTo>
                    <a:pt x="15449" y="20810"/>
                  </a:lnTo>
                  <a:lnTo>
                    <a:pt x="15750" y="20472"/>
                  </a:lnTo>
                  <a:lnTo>
                    <a:pt x="16032" y="20133"/>
                  </a:lnTo>
                  <a:lnTo>
                    <a:pt x="16295" y="19757"/>
                  </a:lnTo>
                  <a:lnTo>
                    <a:pt x="16502" y="19437"/>
                  </a:lnTo>
                  <a:lnTo>
                    <a:pt x="16709" y="19117"/>
                  </a:lnTo>
                  <a:lnTo>
                    <a:pt x="16879" y="18778"/>
                  </a:lnTo>
                  <a:lnTo>
                    <a:pt x="17048" y="18459"/>
                  </a:lnTo>
                  <a:lnTo>
                    <a:pt x="17198" y="18120"/>
                  </a:lnTo>
                  <a:lnTo>
                    <a:pt x="17330" y="17781"/>
                  </a:lnTo>
                  <a:lnTo>
                    <a:pt x="17443" y="17424"/>
                  </a:lnTo>
                  <a:lnTo>
                    <a:pt x="17537" y="17085"/>
                  </a:lnTo>
                  <a:lnTo>
                    <a:pt x="17631" y="16727"/>
                  </a:lnTo>
                  <a:lnTo>
                    <a:pt x="17706" y="16370"/>
                  </a:lnTo>
                  <a:lnTo>
                    <a:pt x="17763" y="16031"/>
                  </a:lnTo>
                  <a:lnTo>
                    <a:pt x="17819" y="15674"/>
                  </a:lnTo>
                  <a:lnTo>
                    <a:pt x="17838" y="15316"/>
                  </a:lnTo>
                  <a:lnTo>
                    <a:pt x="17857" y="14959"/>
                  </a:lnTo>
                  <a:lnTo>
                    <a:pt x="17857" y="14601"/>
                  </a:lnTo>
                  <a:lnTo>
                    <a:pt x="17857" y="14244"/>
                  </a:lnTo>
                  <a:lnTo>
                    <a:pt x="17819" y="13905"/>
                  </a:lnTo>
                  <a:lnTo>
                    <a:pt x="17782" y="13548"/>
                  </a:lnTo>
                  <a:lnTo>
                    <a:pt x="17744" y="13190"/>
                  </a:lnTo>
                  <a:lnTo>
                    <a:pt x="17669" y="12851"/>
                  </a:lnTo>
                  <a:lnTo>
                    <a:pt x="17594" y="12513"/>
                  </a:lnTo>
                  <a:lnTo>
                    <a:pt x="17499" y="12155"/>
                  </a:lnTo>
                  <a:lnTo>
                    <a:pt x="17387" y="11817"/>
                  </a:lnTo>
                  <a:lnTo>
                    <a:pt x="17274" y="11497"/>
                  </a:lnTo>
                  <a:lnTo>
                    <a:pt x="17142" y="11158"/>
                  </a:lnTo>
                  <a:lnTo>
                    <a:pt x="16991" y="10838"/>
                  </a:lnTo>
                  <a:lnTo>
                    <a:pt x="16822" y="10518"/>
                  </a:lnTo>
                  <a:lnTo>
                    <a:pt x="16653" y="10198"/>
                  </a:lnTo>
                  <a:lnTo>
                    <a:pt x="16465" y="9897"/>
                  </a:lnTo>
                  <a:lnTo>
                    <a:pt x="16258" y="9596"/>
                  </a:lnTo>
                  <a:lnTo>
                    <a:pt x="16051" y="9314"/>
                  </a:lnTo>
                  <a:lnTo>
                    <a:pt x="15825" y="9032"/>
                  </a:lnTo>
                  <a:lnTo>
                    <a:pt x="18271" y="5457"/>
                  </a:lnTo>
                  <a:lnTo>
                    <a:pt x="18835" y="5683"/>
                  </a:lnTo>
                  <a:lnTo>
                    <a:pt x="19249" y="5833"/>
                  </a:lnTo>
                  <a:lnTo>
                    <a:pt x="19362" y="5852"/>
                  </a:lnTo>
                  <a:lnTo>
                    <a:pt x="19550" y="5852"/>
                  </a:lnTo>
                  <a:lnTo>
                    <a:pt x="19644" y="5814"/>
                  </a:lnTo>
                  <a:lnTo>
                    <a:pt x="19739" y="5777"/>
                  </a:lnTo>
                  <a:lnTo>
                    <a:pt x="19833" y="5720"/>
                  </a:lnTo>
                  <a:lnTo>
                    <a:pt x="19908" y="5664"/>
                  </a:lnTo>
                  <a:lnTo>
                    <a:pt x="19964" y="5589"/>
                  </a:lnTo>
                  <a:lnTo>
                    <a:pt x="20698" y="4516"/>
                  </a:lnTo>
                  <a:lnTo>
                    <a:pt x="20717" y="4441"/>
                  </a:lnTo>
                  <a:lnTo>
                    <a:pt x="20717" y="4347"/>
                  </a:lnTo>
                  <a:lnTo>
                    <a:pt x="20661" y="4234"/>
                  </a:lnTo>
                  <a:lnTo>
                    <a:pt x="20604" y="4102"/>
                  </a:lnTo>
                  <a:lnTo>
                    <a:pt x="20491" y="3970"/>
                  </a:lnTo>
                  <a:lnTo>
                    <a:pt x="20378" y="3801"/>
                  </a:lnTo>
                  <a:lnTo>
                    <a:pt x="20040" y="3444"/>
                  </a:lnTo>
                  <a:lnTo>
                    <a:pt x="19607" y="3030"/>
                  </a:lnTo>
                  <a:lnTo>
                    <a:pt x="19099" y="2597"/>
                  </a:lnTo>
                  <a:lnTo>
                    <a:pt x="18516" y="2145"/>
                  </a:lnTo>
                  <a:lnTo>
                    <a:pt x="17857" y="1694"/>
                  </a:lnTo>
                  <a:lnTo>
                    <a:pt x="17198" y="1261"/>
                  </a:lnTo>
                  <a:lnTo>
                    <a:pt x="16559" y="866"/>
                  </a:lnTo>
                  <a:lnTo>
                    <a:pt x="15975" y="546"/>
                  </a:lnTo>
                  <a:lnTo>
                    <a:pt x="15449" y="301"/>
                  </a:lnTo>
                  <a:lnTo>
                    <a:pt x="14997" y="113"/>
                  </a:lnTo>
                  <a:lnTo>
                    <a:pt x="14790" y="57"/>
                  </a:lnTo>
                  <a:lnTo>
                    <a:pt x="14621" y="19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9"/>
            <p:cNvSpPr/>
            <p:nvPr/>
          </p:nvSpPr>
          <p:spPr>
            <a:xfrm>
              <a:off x="1381575" y="2735425"/>
              <a:ext cx="517925" cy="590825"/>
            </a:xfrm>
            <a:custGeom>
              <a:avLst/>
              <a:gdLst/>
              <a:ahLst/>
              <a:cxnLst/>
              <a:rect l="l" t="t" r="r" b="b"/>
              <a:pathLst>
                <a:path w="20717" h="23633" fill="none" extrusionOk="0">
                  <a:moveTo>
                    <a:pt x="16295" y="19757"/>
                  </a:moveTo>
                  <a:lnTo>
                    <a:pt x="16295" y="19757"/>
                  </a:lnTo>
                  <a:lnTo>
                    <a:pt x="16032" y="20133"/>
                  </a:lnTo>
                  <a:lnTo>
                    <a:pt x="15750" y="20472"/>
                  </a:lnTo>
                  <a:lnTo>
                    <a:pt x="15449" y="20810"/>
                  </a:lnTo>
                  <a:lnTo>
                    <a:pt x="15129" y="21130"/>
                  </a:lnTo>
                  <a:lnTo>
                    <a:pt x="14809" y="21431"/>
                  </a:lnTo>
                  <a:lnTo>
                    <a:pt x="14470" y="21714"/>
                  </a:lnTo>
                  <a:lnTo>
                    <a:pt x="14113" y="21977"/>
                  </a:lnTo>
                  <a:lnTo>
                    <a:pt x="13755" y="22222"/>
                  </a:lnTo>
                  <a:lnTo>
                    <a:pt x="13379" y="22447"/>
                  </a:lnTo>
                  <a:lnTo>
                    <a:pt x="13003" y="22654"/>
                  </a:lnTo>
                  <a:lnTo>
                    <a:pt x="12607" y="22843"/>
                  </a:lnTo>
                  <a:lnTo>
                    <a:pt x="12212" y="23012"/>
                  </a:lnTo>
                  <a:lnTo>
                    <a:pt x="11817" y="23162"/>
                  </a:lnTo>
                  <a:lnTo>
                    <a:pt x="11403" y="23275"/>
                  </a:lnTo>
                  <a:lnTo>
                    <a:pt x="10989" y="23388"/>
                  </a:lnTo>
                  <a:lnTo>
                    <a:pt x="10575" y="23482"/>
                  </a:lnTo>
                  <a:lnTo>
                    <a:pt x="10143" y="23558"/>
                  </a:lnTo>
                  <a:lnTo>
                    <a:pt x="9729" y="23595"/>
                  </a:lnTo>
                  <a:lnTo>
                    <a:pt x="9296" y="23633"/>
                  </a:lnTo>
                  <a:lnTo>
                    <a:pt x="8863" y="23633"/>
                  </a:lnTo>
                  <a:lnTo>
                    <a:pt x="8430" y="23614"/>
                  </a:lnTo>
                  <a:lnTo>
                    <a:pt x="7998" y="23576"/>
                  </a:lnTo>
                  <a:lnTo>
                    <a:pt x="7584" y="23539"/>
                  </a:lnTo>
                  <a:lnTo>
                    <a:pt x="7151" y="23445"/>
                  </a:lnTo>
                  <a:lnTo>
                    <a:pt x="6718" y="23351"/>
                  </a:lnTo>
                  <a:lnTo>
                    <a:pt x="6304" y="23238"/>
                  </a:lnTo>
                  <a:lnTo>
                    <a:pt x="5890" y="23106"/>
                  </a:lnTo>
                  <a:lnTo>
                    <a:pt x="5476" y="22937"/>
                  </a:lnTo>
                  <a:lnTo>
                    <a:pt x="5062" y="22748"/>
                  </a:lnTo>
                  <a:lnTo>
                    <a:pt x="4667" y="22542"/>
                  </a:lnTo>
                  <a:lnTo>
                    <a:pt x="4272" y="22316"/>
                  </a:lnTo>
                  <a:lnTo>
                    <a:pt x="3896" y="22071"/>
                  </a:lnTo>
                  <a:lnTo>
                    <a:pt x="3896" y="22071"/>
                  </a:lnTo>
                  <a:lnTo>
                    <a:pt x="3519" y="21789"/>
                  </a:lnTo>
                  <a:lnTo>
                    <a:pt x="3162" y="21507"/>
                  </a:lnTo>
                  <a:lnTo>
                    <a:pt x="2823" y="21206"/>
                  </a:lnTo>
                  <a:lnTo>
                    <a:pt x="2503" y="20905"/>
                  </a:lnTo>
                  <a:lnTo>
                    <a:pt x="2202" y="20566"/>
                  </a:lnTo>
                  <a:lnTo>
                    <a:pt x="1920" y="20227"/>
                  </a:lnTo>
                  <a:lnTo>
                    <a:pt x="1657" y="19888"/>
                  </a:lnTo>
                  <a:lnTo>
                    <a:pt x="1412" y="19531"/>
                  </a:lnTo>
                  <a:lnTo>
                    <a:pt x="1186" y="19155"/>
                  </a:lnTo>
                  <a:lnTo>
                    <a:pt x="979" y="18778"/>
                  </a:lnTo>
                  <a:lnTo>
                    <a:pt x="810" y="18383"/>
                  </a:lnTo>
                  <a:lnTo>
                    <a:pt x="641" y="17988"/>
                  </a:lnTo>
                  <a:lnTo>
                    <a:pt x="490" y="17574"/>
                  </a:lnTo>
                  <a:lnTo>
                    <a:pt x="358" y="17179"/>
                  </a:lnTo>
                  <a:lnTo>
                    <a:pt x="246" y="16765"/>
                  </a:lnTo>
                  <a:lnTo>
                    <a:pt x="151" y="16332"/>
                  </a:lnTo>
                  <a:lnTo>
                    <a:pt x="95" y="15918"/>
                  </a:lnTo>
                  <a:lnTo>
                    <a:pt x="39" y="15486"/>
                  </a:lnTo>
                  <a:lnTo>
                    <a:pt x="20" y="15072"/>
                  </a:lnTo>
                  <a:lnTo>
                    <a:pt x="1" y="14639"/>
                  </a:lnTo>
                  <a:lnTo>
                    <a:pt x="20" y="14206"/>
                  </a:lnTo>
                  <a:lnTo>
                    <a:pt x="57" y="13773"/>
                  </a:lnTo>
                  <a:lnTo>
                    <a:pt x="114" y="13341"/>
                  </a:lnTo>
                  <a:lnTo>
                    <a:pt x="189" y="12927"/>
                  </a:lnTo>
                  <a:lnTo>
                    <a:pt x="283" y="12494"/>
                  </a:lnTo>
                  <a:lnTo>
                    <a:pt x="396" y="12080"/>
                  </a:lnTo>
                  <a:lnTo>
                    <a:pt x="547" y="11647"/>
                  </a:lnTo>
                  <a:lnTo>
                    <a:pt x="697" y="11233"/>
                  </a:lnTo>
                  <a:lnTo>
                    <a:pt x="885" y="10838"/>
                  </a:lnTo>
                  <a:lnTo>
                    <a:pt x="1092" y="10443"/>
                  </a:lnTo>
                  <a:lnTo>
                    <a:pt x="1318" y="10048"/>
                  </a:lnTo>
                  <a:lnTo>
                    <a:pt x="1581" y="9653"/>
                  </a:lnTo>
                  <a:lnTo>
                    <a:pt x="1581" y="9653"/>
                  </a:lnTo>
                  <a:lnTo>
                    <a:pt x="1788" y="9352"/>
                  </a:lnTo>
                  <a:lnTo>
                    <a:pt x="2033" y="9051"/>
                  </a:lnTo>
                  <a:lnTo>
                    <a:pt x="2278" y="8768"/>
                  </a:lnTo>
                  <a:lnTo>
                    <a:pt x="2522" y="8486"/>
                  </a:lnTo>
                  <a:lnTo>
                    <a:pt x="2786" y="8242"/>
                  </a:lnTo>
                  <a:lnTo>
                    <a:pt x="3049" y="7978"/>
                  </a:lnTo>
                  <a:lnTo>
                    <a:pt x="3331" y="7752"/>
                  </a:lnTo>
                  <a:lnTo>
                    <a:pt x="3614" y="7527"/>
                  </a:lnTo>
                  <a:lnTo>
                    <a:pt x="3915" y="7320"/>
                  </a:lnTo>
                  <a:lnTo>
                    <a:pt x="4216" y="7131"/>
                  </a:lnTo>
                  <a:lnTo>
                    <a:pt x="4517" y="6943"/>
                  </a:lnTo>
                  <a:lnTo>
                    <a:pt x="4837" y="6774"/>
                  </a:lnTo>
                  <a:lnTo>
                    <a:pt x="5156" y="6623"/>
                  </a:lnTo>
                  <a:lnTo>
                    <a:pt x="5476" y="6473"/>
                  </a:lnTo>
                  <a:lnTo>
                    <a:pt x="5815" y="6341"/>
                  </a:lnTo>
                  <a:lnTo>
                    <a:pt x="6154" y="6228"/>
                  </a:lnTo>
                  <a:lnTo>
                    <a:pt x="6492" y="6115"/>
                  </a:lnTo>
                  <a:lnTo>
                    <a:pt x="6831" y="6021"/>
                  </a:lnTo>
                  <a:lnTo>
                    <a:pt x="7170" y="5946"/>
                  </a:lnTo>
                  <a:lnTo>
                    <a:pt x="7527" y="5890"/>
                  </a:lnTo>
                  <a:lnTo>
                    <a:pt x="7866" y="5833"/>
                  </a:lnTo>
                  <a:lnTo>
                    <a:pt x="8223" y="5814"/>
                  </a:lnTo>
                  <a:lnTo>
                    <a:pt x="8581" y="5777"/>
                  </a:lnTo>
                  <a:lnTo>
                    <a:pt x="8938" y="5777"/>
                  </a:lnTo>
                  <a:lnTo>
                    <a:pt x="9296" y="5777"/>
                  </a:lnTo>
                  <a:lnTo>
                    <a:pt x="9653" y="5796"/>
                  </a:lnTo>
                  <a:lnTo>
                    <a:pt x="9992" y="5833"/>
                  </a:lnTo>
                  <a:lnTo>
                    <a:pt x="10350" y="5890"/>
                  </a:lnTo>
                  <a:lnTo>
                    <a:pt x="10707" y="5946"/>
                  </a:lnTo>
                  <a:lnTo>
                    <a:pt x="11065" y="6021"/>
                  </a:lnTo>
                  <a:lnTo>
                    <a:pt x="11403" y="6115"/>
                  </a:lnTo>
                  <a:lnTo>
                    <a:pt x="11761" y="6228"/>
                  </a:lnTo>
                  <a:lnTo>
                    <a:pt x="14226" y="2635"/>
                  </a:lnTo>
                  <a:lnTo>
                    <a:pt x="14226" y="2635"/>
                  </a:lnTo>
                  <a:lnTo>
                    <a:pt x="14000" y="2390"/>
                  </a:lnTo>
                  <a:lnTo>
                    <a:pt x="13812" y="2145"/>
                  </a:lnTo>
                  <a:lnTo>
                    <a:pt x="13529" y="1769"/>
                  </a:lnTo>
                  <a:lnTo>
                    <a:pt x="13529" y="1769"/>
                  </a:lnTo>
                  <a:lnTo>
                    <a:pt x="13473" y="1694"/>
                  </a:lnTo>
                  <a:lnTo>
                    <a:pt x="13435" y="1600"/>
                  </a:lnTo>
                  <a:lnTo>
                    <a:pt x="13416" y="1506"/>
                  </a:lnTo>
                  <a:lnTo>
                    <a:pt x="13416" y="1412"/>
                  </a:lnTo>
                  <a:lnTo>
                    <a:pt x="13416" y="1317"/>
                  </a:lnTo>
                  <a:lnTo>
                    <a:pt x="13435" y="1223"/>
                  </a:lnTo>
                  <a:lnTo>
                    <a:pt x="13473" y="1148"/>
                  </a:lnTo>
                  <a:lnTo>
                    <a:pt x="13529" y="1054"/>
                  </a:lnTo>
                  <a:lnTo>
                    <a:pt x="14207" y="76"/>
                  </a:lnTo>
                  <a:lnTo>
                    <a:pt x="14207" y="76"/>
                  </a:lnTo>
                  <a:lnTo>
                    <a:pt x="14263" y="19"/>
                  </a:lnTo>
                  <a:lnTo>
                    <a:pt x="14357" y="0"/>
                  </a:lnTo>
                  <a:lnTo>
                    <a:pt x="14470" y="0"/>
                  </a:lnTo>
                  <a:lnTo>
                    <a:pt x="14621" y="19"/>
                  </a:lnTo>
                  <a:lnTo>
                    <a:pt x="14790" y="57"/>
                  </a:lnTo>
                  <a:lnTo>
                    <a:pt x="14997" y="113"/>
                  </a:lnTo>
                  <a:lnTo>
                    <a:pt x="15449" y="301"/>
                  </a:lnTo>
                  <a:lnTo>
                    <a:pt x="15975" y="546"/>
                  </a:lnTo>
                  <a:lnTo>
                    <a:pt x="16559" y="866"/>
                  </a:lnTo>
                  <a:lnTo>
                    <a:pt x="17198" y="1261"/>
                  </a:lnTo>
                  <a:lnTo>
                    <a:pt x="17857" y="1694"/>
                  </a:lnTo>
                  <a:lnTo>
                    <a:pt x="17857" y="1694"/>
                  </a:lnTo>
                  <a:lnTo>
                    <a:pt x="18516" y="2145"/>
                  </a:lnTo>
                  <a:lnTo>
                    <a:pt x="19099" y="2597"/>
                  </a:lnTo>
                  <a:lnTo>
                    <a:pt x="19607" y="3030"/>
                  </a:lnTo>
                  <a:lnTo>
                    <a:pt x="20040" y="3444"/>
                  </a:lnTo>
                  <a:lnTo>
                    <a:pt x="20378" y="3801"/>
                  </a:lnTo>
                  <a:lnTo>
                    <a:pt x="20491" y="3970"/>
                  </a:lnTo>
                  <a:lnTo>
                    <a:pt x="20604" y="4102"/>
                  </a:lnTo>
                  <a:lnTo>
                    <a:pt x="20661" y="4234"/>
                  </a:lnTo>
                  <a:lnTo>
                    <a:pt x="20717" y="4347"/>
                  </a:lnTo>
                  <a:lnTo>
                    <a:pt x="20717" y="4441"/>
                  </a:lnTo>
                  <a:lnTo>
                    <a:pt x="20698" y="4516"/>
                  </a:lnTo>
                  <a:lnTo>
                    <a:pt x="19964" y="5589"/>
                  </a:lnTo>
                  <a:lnTo>
                    <a:pt x="19964" y="5589"/>
                  </a:lnTo>
                  <a:lnTo>
                    <a:pt x="19908" y="5664"/>
                  </a:lnTo>
                  <a:lnTo>
                    <a:pt x="19833" y="5720"/>
                  </a:lnTo>
                  <a:lnTo>
                    <a:pt x="19739" y="5777"/>
                  </a:lnTo>
                  <a:lnTo>
                    <a:pt x="19644" y="5814"/>
                  </a:lnTo>
                  <a:lnTo>
                    <a:pt x="19550" y="5852"/>
                  </a:lnTo>
                  <a:lnTo>
                    <a:pt x="19456" y="5852"/>
                  </a:lnTo>
                  <a:lnTo>
                    <a:pt x="19362" y="5852"/>
                  </a:lnTo>
                  <a:lnTo>
                    <a:pt x="19249" y="5833"/>
                  </a:lnTo>
                  <a:lnTo>
                    <a:pt x="19249" y="5833"/>
                  </a:lnTo>
                  <a:lnTo>
                    <a:pt x="18835" y="5683"/>
                  </a:lnTo>
                  <a:lnTo>
                    <a:pt x="18271" y="5457"/>
                  </a:lnTo>
                  <a:lnTo>
                    <a:pt x="15825" y="9032"/>
                  </a:lnTo>
                  <a:lnTo>
                    <a:pt x="15825" y="9032"/>
                  </a:lnTo>
                  <a:lnTo>
                    <a:pt x="16051" y="9314"/>
                  </a:lnTo>
                  <a:lnTo>
                    <a:pt x="16258" y="9596"/>
                  </a:lnTo>
                  <a:lnTo>
                    <a:pt x="16465" y="9897"/>
                  </a:lnTo>
                  <a:lnTo>
                    <a:pt x="16653" y="10198"/>
                  </a:lnTo>
                  <a:lnTo>
                    <a:pt x="16822" y="10518"/>
                  </a:lnTo>
                  <a:lnTo>
                    <a:pt x="16991" y="10838"/>
                  </a:lnTo>
                  <a:lnTo>
                    <a:pt x="17142" y="11158"/>
                  </a:lnTo>
                  <a:lnTo>
                    <a:pt x="17274" y="11497"/>
                  </a:lnTo>
                  <a:lnTo>
                    <a:pt x="17387" y="11817"/>
                  </a:lnTo>
                  <a:lnTo>
                    <a:pt x="17499" y="12155"/>
                  </a:lnTo>
                  <a:lnTo>
                    <a:pt x="17594" y="12513"/>
                  </a:lnTo>
                  <a:lnTo>
                    <a:pt x="17669" y="12851"/>
                  </a:lnTo>
                  <a:lnTo>
                    <a:pt x="17744" y="13190"/>
                  </a:lnTo>
                  <a:lnTo>
                    <a:pt x="17782" y="13548"/>
                  </a:lnTo>
                  <a:lnTo>
                    <a:pt x="17819" y="13905"/>
                  </a:lnTo>
                  <a:lnTo>
                    <a:pt x="17857" y="14244"/>
                  </a:lnTo>
                  <a:lnTo>
                    <a:pt x="17857" y="14601"/>
                  </a:lnTo>
                  <a:lnTo>
                    <a:pt x="17857" y="14959"/>
                  </a:lnTo>
                  <a:lnTo>
                    <a:pt x="17838" y="15316"/>
                  </a:lnTo>
                  <a:lnTo>
                    <a:pt x="17819" y="15674"/>
                  </a:lnTo>
                  <a:lnTo>
                    <a:pt x="17763" y="16031"/>
                  </a:lnTo>
                  <a:lnTo>
                    <a:pt x="17706" y="16370"/>
                  </a:lnTo>
                  <a:lnTo>
                    <a:pt x="17631" y="16727"/>
                  </a:lnTo>
                  <a:lnTo>
                    <a:pt x="17537" y="17085"/>
                  </a:lnTo>
                  <a:lnTo>
                    <a:pt x="17443" y="17424"/>
                  </a:lnTo>
                  <a:lnTo>
                    <a:pt x="17330" y="17781"/>
                  </a:lnTo>
                  <a:lnTo>
                    <a:pt x="17198" y="18120"/>
                  </a:lnTo>
                  <a:lnTo>
                    <a:pt x="17048" y="18459"/>
                  </a:lnTo>
                  <a:lnTo>
                    <a:pt x="16879" y="18778"/>
                  </a:lnTo>
                  <a:lnTo>
                    <a:pt x="16709" y="19117"/>
                  </a:lnTo>
                  <a:lnTo>
                    <a:pt x="16502" y="19437"/>
                  </a:lnTo>
                  <a:lnTo>
                    <a:pt x="16295" y="19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9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2296" y="1"/>
                  </a:move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9"/>
            <p:cNvSpPr/>
            <p:nvPr/>
          </p:nvSpPr>
          <p:spPr>
            <a:xfrm>
              <a:off x="1784700" y="258395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fill="none" extrusionOk="0">
                  <a:moveTo>
                    <a:pt x="2296" y="1"/>
                  </a:moveTo>
                  <a:lnTo>
                    <a:pt x="2296" y="1"/>
                  </a:lnTo>
                  <a:lnTo>
                    <a:pt x="2052" y="20"/>
                  </a:lnTo>
                  <a:lnTo>
                    <a:pt x="1826" y="57"/>
                  </a:lnTo>
                  <a:lnTo>
                    <a:pt x="1581" y="114"/>
                  </a:lnTo>
                  <a:lnTo>
                    <a:pt x="1356" y="208"/>
                  </a:lnTo>
                  <a:lnTo>
                    <a:pt x="1149" y="302"/>
                  </a:lnTo>
                  <a:lnTo>
                    <a:pt x="942" y="433"/>
                  </a:lnTo>
                  <a:lnTo>
                    <a:pt x="754" y="603"/>
                  </a:lnTo>
                  <a:lnTo>
                    <a:pt x="565" y="772"/>
                  </a:lnTo>
                  <a:lnTo>
                    <a:pt x="565" y="772"/>
                  </a:lnTo>
                  <a:lnTo>
                    <a:pt x="434" y="960"/>
                  </a:lnTo>
                  <a:lnTo>
                    <a:pt x="302" y="1148"/>
                  </a:lnTo>
                  <a:lnTo>
                    <a:pt x="189" y="1355"/>
                  </a:lnTo>
                  <a:lnTo>
                    <a:pt x="114" y="1562"/>
                  </a:lnTo>
                  <a:lnTo>
                    <a:pt x="57" y="1788"/>
                  </a:lnTo>
                  <a:lnTo>
                    <a:pt x="20" y="1995"/>
                  </a:lnTo>
                  <a:lnTo>
                    <a:pt x="1" y="2221"/>
                  </a:lnTo>
                  <a:lnTo>
                    <a:pt x="1" y="2447"/>
                  </a:lnTo>
                  <a:lnTo>
                    <a:pt x="20" y="2654"/>
                  </a:lnTo>
                  <a:lnTo>
                    <a:pt x="76" y="2879"/>
                  </a:lnTo>
                  <a:lnTo>
                    <a:pt x="133" y="3086"/>
                  </a:lnTo>
                  <a:lnTo>
                    <a:pt x="227" y="3293"/>
                  </a:lnTo>
                  <a:lnTo>
                    <a:pt x="321" y="3482"/>
                  </a:lnTo>
                  <a:lnTo>
                    <a:pt x="453" y="3670"/>
                  </a:lnTo>
                  <a:lnTo>
                    <a:pt x="603" y="3858"/>
                  </a:lnTo>
                  <a:lnTo>
                    <a:pt x="772" y="4027"/>
                  </a:lnTo>
                  <a:lnTo>
                    <a:pt x="772" y="4027"/>
                  </a:lnTo>
                  <a:lnTo>
                    <a:pt x="942" y="4159"/>
                  </a:lnTo>
                  <a:lnTo>
                    <a:pt x="1111" y="4272"/>
                  </a:lnTo>
                  <a:lnTo>
                    <a:pt x="1299" y="4366"/>
                  </a:lnTo>
                  <a:lnTo>
                    <a:pt x="1487" y="4460"/>
                  </a:lnTo>
                  <a:lnTo>
                    <a:pt x="1694" y="4516"/>
                  </a:lnTo>
                  <a:lnTo>
                    <a:pt x="1883" y="4554"/>
                  </a:lnTo>
                  <a:lnTo>
                    <a:pt x="2089" y="4592"/>
                  </a:lnTo>
                  <a:lnTo>
                    <a:pt x="2296" y="4592"/>
                  </a:lnTo>
                  <a:lnTo>
                    <a:pt x="2296" y="4592"/>
                  </a:lnTo>
                  <a:lnTo>
                    <a:pt x="2522" y="4592"/>
                  </a:lnTo>
                  <a:lnTo>
                    <a:pt x="2767" y="4554"/>
                  </a:lnTo>
                  <a:lnTo>
                    <a:pt x="2993" y="4479"/>
                  </a:lnTo>
                  <a:lnTo>
                    <a:pt x="3218" y="4404"/>
                  </a:lnTo>
                  <a:lnTo>
                    <a:pt x="3425" y="4291"/>
                  </a:lnTo>
                  <a:lnTo>
                    <a:pt x="3632" y="4159"/>
                  </a:lnTo>
                  <a:lnTo>
                    <a:pt x="3839" y="4008"/>
                  </a:lnTo>
                  <a:lnTo>
                    <a:pt x="4009" y="3820"/>
                  </a:lnTo>
                  <a:lnTo>
                    <a:pt x="4009" y="3820"/>
                  </a:lnTo>
                  <a:lnTo>
                    <a:pt x="4159" y="3632"/>
                  </a:lnTo>
                  <a:lnTo>
                    <a:pt x="4291" y="3444"/>
                  </a:lnTo>
                  <a:lnTo>
                    <a:pt x="4385" y="3237"/>
                  </a:lnTo>
                  <a:lnTo>
                    <a:pt x="4460" y="3030"/>
                  </a:lnTo>
                  <a:lnTo>
                    <a:pt x="4536" y="2823"/>
                  </a:lnTo>
                  <a:lnTo>
                    <a:pt x="4573" y="2597"/>
                  </a:lnTo>
                  <a:lnTo>
                    <a:pt x="4592" y="2371"/>
                  </a:lnTo>
                  <a:lnTo>
                    <a:pt x="4573" y="2164"/>
                  </a:lnTo>
                  <a:lnTo>
                    <a:pt x="4554" y="1939"/>
                  </a:lnTo>
                  <a:lnTo>
                    <a:pt x="4517" y="1732"/>
                  </a:lnTo>
                  <a:lnTo>
                    <a:pt x="4441" y="1506"/>
                  </a:lnTo>
                  <a:lnTo>
                    <a:pt x="4366" y="1299"/>
                  </a:lnTo>
                  <a:lnTo>
                    <a:pt x="4253" y="1111"/>
                  </a:lnTo>
                  <a:lnTo>
                    <a:pt x="4122" y="923"/>
                  </a:lnTo>
                  <a:lnTo>
                    <a:pt x="3971" y="753"/>
                  </a:lnTo>
                  <a:lnTo>
                    <a:pt x="3821" y="584"/>
                  </a:lnTo>
                  <a:lnTo>
                    <a:pt x="3821" y="584"/>
                  </a:lnTo>
                  <a:lnTo>
                    <a:pt x="3651" y="452"/>
                  </a:lnTo>
                  <a:lnTo>
                    <a:pt x="3463" y="321"/>
                  </a:lnTo>
                  <a:lnTo>
                    <a:pt x="3275" y="226"/>
                  </a:lnTo>
                  <a:lnTo>
                    <a:pt x="3087" y="151"/>
                  </a:lnTo>
                  <a:lnTo>
                    <a:pt x="2899" y="95"/>
                  </a:lnTo>
                  <a:lnTo>
                    <a:pt x="2692" y="38"/>
                  </a:lnTo>
                  <a:lnTo>
                    <a:pt x="2503" y="20"/>
                  </a:lnTo>
                  <a:lnTo>
                    <a:pt x="22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9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extrusionOk="0">
                  <a:moveTo>
                    <a:pt x="1092" y="0"/>
                  </a:move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9"/>
            <p:cNvSpPr/>
            <p:nvPr/>
          </p:nvSpPr>
          <p:spPr>
            <a:xfrm>
              <a:off x="1885850" y="2717550"/>
              <a:ext cx="61175" cy="61175"/>
            </a:xfrm>
            <a:custGeom>
              <a:avLst/>
              <a:gdLst/>
              <a:ahLst/>
              <a:cxnLst/>
              <a:rect l="l" t="t" r="r" b="b"/>
              <a:pathLst>
                <a:path w="2447" h="2447" fill="none" extrusionOk="0">
                  <a:moveTo>
                    <a:pt x="1223" y="0"/>
                  </a:moveTo>
                  <a:lnTo>
                    <a:pt x="1223" y="0"/>
                  </a:lnTo>
                  <a:lnTo>
                    <a:pt x="1092" y="0"/>
                  </a:lnTo>
                  <a:lnTo>
                    <a:pt x="960" y="19"/>
                  </a:lnTo>
                  <a:lnTo>
                    <a:pt x="847" y="57"/>
                  </a:lnTo>
                  <a:lnTo>
                    <a:pt x="734" y="94"/>
                  </a:lnTo>
                  <a:lnTo>
                    <a:pt x="602" y="170"/>
                  </a:lnTo>
                  <a:lnTo>
                    <a:pt x="508" y="226"/>
                  </a:lnTo>
                  <a:lnTo>
                    <a:pt x="395" y="320"/>
                  </a:lnTo>
                  <a:lnTo>
                    <a:pt x="301" y="414"/>
                  </a:lnTo>
                  <a:lnTo>
                    <a:pt x="301" y="414"/>
                  </a:lnTo>
                  <a:lnTo>
                    <a:pt x="226" y="508"/>
                  </a:lnTo>
                  <a:lnTo>
                    <a:pt x="151" y="621"/>
                  </a:lnTo>
                  <a:lnTo>
                    <a:pt x="94" y="715"/>
                  </a:lnTo>
                  <a:lnTo>
                    <a:pt x="57" y="828"/>
                  </a:lnTo>
                  <a:lnTo>
                    <a:pt x="19" y="941"/>
                  </a:lnTo>
                  <a:lnTo>
                    <a:pt x="0" y="1073"/>
                  </a:lnTo>
                  <a:lnTo>
                    <a:pt x="0" y="1186"/>
                  </a:lnTo>
                  <a:lnTo>
                    <a:pt x="0" y="1299"/>
                  </a:lnTo>
                  <a:lnTo>
                    <a:pt x="0" y="1412"/>
                  </a:lnTo>
                  <a:lnTo>
                    <a:pt x="38" y="1543"/>
                  </a:lnTo>
                  <a:lnTo>
                    <a:pt x="76" y="1656"/>
                  </a:lnTo>
                  <a:lnTo>
                    <a:pt x="113" y="1750"/>
                  </a:lnTo>
                  <a:lnTo>
                    <a:pt x="170" y="1863"/>
                  </a:lnTo>
                  <a:lnTo>
                    <a:pt x="245" y="1957"/>
                  </a:lnTo>
                  <a:lnTo>
                    <a:pt x="320" y="2051"/>
                  </a:lnTo>
                  <a:lnTo>
                    <a:pt x="414" y="2145"/>
                  </a:lnTo>
                  <a:lnTo>
                    <a:pt x="414" y="2145"/>
                  </a:lnTo>
                  <a:lnTo>
                    <a:pt x="584" y="2277"/>
                  </a:lnTo>
                  <a:lnTo>
                    <a:pt x="791" y="2371"/>
                  </a:lnTo>
                  <a:lnTo>
                    <a:pt x="998" y="2428"/>
                  </a:lnTo>
                  <a:lnTo>
                    <a:pt x="1223" y="2446"/>
                  </a:lnTo>
                  <a:lnTo>
                    <a:pt x="1223" y="2446"/>
                  </a:lnTo>
                  <a:lnTo>
                    <a:pt x="1355" y="2446"/>
                  </a:lnTo>
                  <a:lnTo>
                    <a:pt x="1468" y="2428"/>
                  </a:lnTo>
                  <a:lnTo>
                    <a:pt x="1600" y="2390"/>
                  </a:lnTo>
                  <a:lnTo>
                    <a:pt x="1713" y="2352"/>
                  </a:lnTo>
                  <a:lnTo>
                    <a:pt x="1825" y="2296"/>
                  </a:lnTo>
                  <a:lnTo>
                    <a:pt x="1938" y="2221"/>
                  </a:lnTo>
                  <a:lnTo>
                    <a:pt x="2051" y="2145"/>
                  </a:lnTo>
                  <a:lnTo>
                    <a:pt x="2145" y="2032"/>
                  </a:lnTo>
                  <a:lnTo>
                    <a:pt x="2145" y="2032"/>
                  </a:lnTo>
                  <a:lnTo>
                    <a:pt x="2221" y="1938"/>
                  </a:lnTo>
                  <a:lnTo>
                    <a:pt x="2277" y="1844"/>
                  </a:lnTo>
                  <a:lnTo>
                    <a:pt x="2333" y="1731"/>
                  </a:lnTo>
                  <a:lnTo>
                    <a:pt x="2390" y="1618"/>
                  </a:lnTo>
                  <a:lnTo>
                    <a:pt x="2409" y="1506"/>
                  </a:lnTo>
                  <a:lnTo>
                    <a:pt x="2446" y="1393"/>
                  </a:lnTo>
                  <a:lnTo>
                    <a:pt x="2446" y="1148"/>
                  </a:lnTo>
                  <a:lnTo>
                    <a:pt x="2409" y="922"/>
                  </a:lnTo>
                  <a:lnTo>
                    <a:pt x="2371" y="809"/>
                  </a:lnTo>
                  <a:lnTo>
                    <a:pt x="2333" y="697"/>
                  </a:lnTo>
                  <a:lnTo>
                    <a:pt x="2277" y="584"/>
                  </a:lnTo>
                  <a:lnTo>
                    <a:pt x="2202" y="490"/>
                  </a:lnTo>
                  <a:lnTo>
                    <a:pt x="2126" y="395"/>
                  </a:lnTo>
                  <a:lnTo>
                    <a:pt x="2032" y="301"/>
                  </a:lnTo>
                  <a:lnTo>
                    <a:pt x="2032" y="301"/>
                  </a:lnTo>
                  <a:lnTo>
                    <a:pt x="1844" y="170"/>
                  </a:lnTo>
                  <a:lnTo>
                    <a:pt x="1656" y="76"/>
                  </a:lnTo>
                  <a:lnTo>
                    <a:pt x="1430" y="19"/>
                  </a:lnTo>
                  <a:lnTo>
                    <a:pt x="12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9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extrusionOk="0">
                  <a:moveTo>
                    <a:pt x="1731" y="1"/>
                  </a:move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9"/>
            <p:cNvSpPr/>
            <p:nvPr/>
          </p:nvSpPr>
          <p:spPr>
            <a:xfrm>
              <a:off x="1952175" y="2568425"/>
              <a:ext cx="87050" cy="87525"/>
            </a:xfrm>
            <a:custGeom>
              <a:avLst/>
              <a:gdLst/>
              <a:ahLst/>
              <a:cxnLst/>
              <a:rect l="l" t="t" r="r" b="b"/>
              <a:pathLst>
                <a:path w="3482" h="3501" fill="none" extrusionOk="0">
                  <a:moveTo>
                    <a:pt x="1731" y="1"/>
                  </a:moveTo>
                  <a:lnTo>
                    <a:pt x="1731" y="1"/>
                  </a:lnTo>
                  <a:lnTo>
                    <a:pt x="1562" y="20"/>
                  </a:lnTo>
                  <a:lnTo>
                    <a:pt x="1374" y="38"/>
                  </a:lnTo>
                  <a:lnTo>
                    <a:pt x="1204" y="95"/>
                  </a:lnTo>
                  <a:lnTo>
                    <a:pt x="1035" y="151"/>
                  </a:lnTo>
                  <a:lnTo>
                    <a:pt x="866" y="245"/>
                  </a:lnTo>
                  <a:lnTo>
                    <a:pt x="715" y="339"/>
                  </a:lnTo>
                  <a:lnTo>
                    <a:pt x="565" y="452"/>
                  </a:lnTo>
                  <a:lnTo>
                    <a:pt x="433" y="603"/>
                  </a:lnTo>
                  <a:lnTo>
                    <a:pt x="433" y="603"/>
                  </a:lnTo>
                  <a:lnTo>
                    <a:pt x="320" y="735"/>
                  </a:lnTo>
                  <a:lnTo>
                    <a:pt x="226" y="885"/>
                  </a:lnTo>
                  <a:lnTo>
                    <a:pt x="151" y="1036"/>
                  </a:lnTo>
                  <a:lnTo>
                    <a:pt x="76" y="1205"/>
                  </a:lnTo>
                  <a:lnTo>
                    <a:pt x="38" y="1356"/>
                  </a:lnTo>
                  <a:lnTo>
                    <a:pt x="0" y="1525"/>
                  </a:lnTo>
                  <a:lnTo>
                    <a:pt x="0" y="1694"/>
                  </a:lnTo>
                  <a:lnTo>
                    <a:pt x="0" y="1864"/>
                  </a:lnTo>
                  <a:lnTo>
                    <a:pt x="19" y="2033"/>
                  </a:lnTo>
                  <a:lnTo>
                    <a:pt x="57" y="2183"/>
                  </a:lnTo>
                  <a:lnTo>
                    <a:pt x="94" y="2353"/>
                  </a:lnTo>
                  <a:lnTo>
                    <a:pt x="170" y="2503"/>
                  </a:lnTo>
                  <a:lnTo>
                    <a:pt x="245" y="2654"/>
                  </a:lnTo>
                  <a:lnTo>
                    <a:pt x="339" y="2804"/>
                  </a:lnTo>
                  <a:lnTo>
                    <a:pt x="452" y="2936"/>
                  </a:lnTo>
                  <a:lnTo>
                    <a:pt x="584" y="3068"/>
                  </a:lnTo>
                  <a:lnTo>
                    <a:pt x="584" y="3068"/>
                  </a:lnTo>
                  <a:lnTo>
                    <a:pt x="715" y="3162"/>
                  </a:lnTo>
                  <a:lnTo>
                    <a:pt x="847" y="3256"/>
                  </a:lnTo>
                  <a:lnTo>
                    <a:pt x="979" y="3331"/>
                  </a:lnTo>
                  <a:lnTo>
                    <a:pt x="1129" y="3388"/>
                  </a:lnTo>
                  <a:lnTo>
                    <a:pt x="1280" y="3444"/>
                  </a:lnTo>
                  <a:lnTo>
                    <a:pt x="1430" y="3482"/>
                  </a:lnTo>
                  <a:lnTo>
                    <a:pt x="1581" y="3500"/>
                  </a:lnTo>
                  <a:lnTo>
                    <a:pt x="1731" y="3500"/>
                  </a:lnTo>
                  <a:lnTo>
                    <a:pt x="1731" y="3500"/>
                  </a:lnTo>
                  <a:lnTo>
                    <a:pt x="1919" y="3500"/>
                  </a:lnTo>
                  <a:lnTo>
                    <a:pt x="2089" y="3463"/>
                  </a:lnTo>
                  <a:lnTo>
                    <a:pt x="2277" y="3425"/>
                  </a:lnTo>
                  <a:lnTo>
                    <a:pt x="2446" y="3350"/>
                  </a:lnTo>
                  <a:lnTo>
                    <a:pt x="2616" y="3275"/>
                  </a:lnTo>
                  <a:lnTo>
                    <a:pt x="2766" y="3162"/>
                  </a:lnTo>
                  <a:lnTo>
                    <a:pt x="2917" y="3049"/>
                  </a:lnTo>
                  <a:lnTo>
                    <a:pt x="3048" y="2917"/>
                  </a:lnTo>
                  <a:lnTo>
                    <a:pt x="3048" y="2917"/>
                  </a:lnTo>
                  <a:lnTo>
                    <a:pt x="3161" y="2767"/>
                  </a:lnTo>
                  <a:lnTo>
                    <a:pt x="3255" y="2616"/>
                  </a:lnTo>
                  <a:lnTo>
                    <a:pt x="3331" y="2466"/>
                  </a:lnTo>
                  <a:lnTo>
                    <a:pt x="3387" y="2315"/>
                  </a:lnTo>
                  <a:lnTo>
                    <a:pt x="3444" y="2146"/>
                  </a:lnTo>
                  <a:lnTo>
                    <a:pt x="3462" y="1976"/>
                  </a:lnTo>
                  <a:lnTo>
                    <a:pt x="3481" y="1807"/>
                  </a:lnTo>
                  <a:lnTo>
                    <a:pt x="3481" y="1657"/>
                  </a:lnTo>
                  <a:lnTo>
                    <a:pt x="3462" y="1487"/>
                  </a:lnTo>
                  <a:lnTo>
                    <a:pt x="3425" y="1318"/>
                  </a:lnTo>
                  <a:lnTo>
                    <a:pt x="3368" y="1149"/>
                  </a:lnTo>
                  <a:lnTo>
                    <a:pt x="3312" y="998"/>
                  </a:lnTo>
                  <a:lnTo>
                    <a:pt x="3237" y="847"/>
                  </a:lnTo>
                  <a:lnTo>
                    <a:pt x="3143" y="716"/>
                  </a:lnTo>
                  <a:lnTo>
                    <a:pt x="3030" y="565"/>
                  </a:lnTo>
                  <a:lnTo>
                    <a:pt x="2898" y="452"/>
                  </a:lnTo>
                  <a:lnTo>
                    <a:pt x="2898" y="452"/>
                  </a:lnTo>
                  <a:lnTo>
                    <a:pt x="2766" y="339"/>
                  </a:lnTo>
                  <a:lnTo>
                    <a:pt x="2634" y="264"/>
                  </a:lnTo>
                  <a:lnTo>
                    <a:pt x="2484" y="189"/>
                  </a:lnTo>
                  <a:lnTo>
                    <a:pt x="2352" y="114"/>
                  </a:lnTo>
                  <a:lnTo>
                    <a:pt x="2202" y="76"/>
                  </a:lnTo>
                  <a:lnTo>
                    <a:pt x="2051" y="38"/>
                  </a:lnTo>
                  <a:lnTo>
                    <a:pt x="1901" y="20"/>
                  </a:lnTo>
                  <a:lnTo>
                    <a:pt x="17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9"/>
            <p:cNvSpPr/>
            <p:nvPr/>
          </p:nvSpPr>
          <p:spPr>
            <a:xfrm>
              <a:off x="1768250" y="2753775"/>
              <a:ext cx="103500" cy="71975"/>
            </a:xfrm>
            <a:custGeom>
              <a:avLst/>
              <a:gdLst/>
              <a:ahLst/>
              <a:cxnLst/>
              <a:rect l="l" t="t" r="r" b="b"/>
              <a:pathLst>
                <a:path w="4140" h="2879" extrusionOk="0">
                  <a:moveTo>
                    <a:pt x="38" y="0"/>
                  </a:moveTo>
                  <a:lnTo>
                    <a:pt x="0" y="19"/>
                  </a:lnTo>
                  <a:lnTo>
                    <a:pt x="0" y="57"/>
                  </a:lnTo>
                  <a:lnTo>
                    <a:pt x="0" y="113"/>
                  </a:lnTo>
                  <a:lnTo>
                    <a:pt x="76" y="264"/>
                  </a:lnTo>
                  <a:lnTo>
                    <a:pt x="245" y="433"/>
                  </a:lnTo>
                  <a:lnTo>
                    <a:pt x="452" y="659"/>
                  </a:lnTo>
                  <a:lnTo>
                    <a:pt x="734" y="903"/>
                  </a:lnTo>
                  <a:lnTo>
                    <a:pt x="1073" y="1167"/>
                  </a:lnTo>
                  <a:lnTo>
                    <a:pt x="1449" y="1449"/>
                  </a:lnTo>
                  <a:lnTo>
                    <a:pt x="1844" y="1750"/>
                  </a:lnTo>
                  <a:lnTo>
                    <a:pt x="2221" y="1995"/>
                  </a:lnTo>
                  <a:lnTo>
                    <a:pt x="2559" y="2202"/>
                  </a:lnTo>
                  <a:lnTo>
                    <a:pt x="2898" y="2409"/>
                  </a:lnTo>
                  <a:lnTo>
                    <a:pt x="3199" y="2578"/>
                  </a:lnTo>
                  <a:lnTo>
                    <a:pt x="3481" y="2710"/>
                  </a:lnTo>
                  <a:lnTo>
                    <a:pt x="3707" y="2804"/>
                  </a:lnTo>
                  <a:lnTo>
                    <a:pt x="3895" y="2860"/>
                  </a:lnTo>
                  <a:lnTo>
                    <a:pt x="4027" y="2879"/>
                  </a:lnTo>
                  <a:lnTo>
                    <a:pt x="4083" y="2879"/>
                  </a:lnTo>
                  <a:lnTo>
                    <a:pt x="4121" y="2860"/>
                  </a:lnTo>
                  <a:lnTo>
                    <a:pt x="4140" y="2804"/>
                  </a:lnTo>
                  <a:lnTo>
                    <a:pt x="4121" y="2766"/>
                  </a:lnTo>
                  <a:lnTo>
                    <a:pt x="4046" y="2616"/>
                  </a:lnTo>
                  <a:lnTo>
                    <a:pt x="3895" y="2446"/>
                  </a:lnTo>
                  <a:lnTo>
                    <a:pt x="3669" y="2220"/>
                  </a:lnTo>
                  <a:lnTo>
                    <a:pt x="3387" y="1976"/>
                  </a:lnTo>
                  <a:lnTo>
                    <a:pt x="3067" y="1712"/>
                  </a:lnTo>
                  <a:lnTo>
                    <a:pt x="2691" y="1430"/>
                  </a:lnTo>
                  <a:lnTo>
                    <a:pt x="2277" y="1129"/>
                  </a:lnTo>
                  <a:lnTo>
                    <a:pt x="1901" y="884"/>
                  </a:lnTo>
                  <a:lnTo>
                    <a:pt x="1562" y="678"/>
                  </a:lnTo>
                  <a:lnTo>
                    <a:pt x="1223" y="471"/>
                  </a:lnTo>
                  <a:lnTo>
                    <a:pt x="922" y="301"/>
                  </a:lnTo>
                  <a:lnTo>
                    <a:pt x="659" y="169"/>
                  </a:lnTo>
                  <a:lnTo>
                    <a:pt x="414" y="75"/>
                  </a:lnTo>
                  <a:lnTo>
                    <a:pt x="226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9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F3E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9"/>
            <p:cNvSpPr/>
            <p:nvPr/>
          </p:nvSpPr>
          <p:spPr>
            <a:xfrm>
              <a:off x="1721200" y="2801275"/>
              <a:ext cx="16025" cy="23075"/>
            </a:xfrm>
            <a:custGeom>
              <a:avLst/>
              <a:gdLst/>
              <a:ahLst/>
              <a:cxnLst/>
              <a:rect l="l" t="t" r="r" b="b"/>
              <a:pathLst>
                <a:path w="641" h="923" fill="none" extrusionOk="0">
                  <a:moveTo>
                    <a:pt x="641" y="1"/>
                  </a:moveTo>
                  <a:lnTo>
                    <a:pt x="1" y="922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641" y="1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9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extrusionOk="0">
                  <a:moveTo>
                    <a:pt x="641" y="1"/>
                  </a:move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9"/>
            <p:cNvSpPr/>
            <p:nvPr/>
          </p:nvSpPr>
          <p:spPr>
            <a:xfrm>
              <a:off x="1721200" y="2801275"/>
              <a:ext cx="117150" cy="78100"/>
            </a:xfrm>
            <a:custGeom>
              <a:avLst/>
              <a:gdLst/>
              <a:ahLst/>
              <a:cxnLst/>
              <a:rect l="l" t="t" r="r" b="b"/>
              <a:pathLst>
                <a:path w="4686" h="3124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641" y="1"/>
                  </a:lnTo>
                  <a:lnTo>
                    <a:pt x="1" y="922"/>
                  </a:lnTo>
                  <a:lnTo>
                    <a:pt x="1" y="922"/>
                  </a:lnTo>
                  <a:lnTo>
                    <a:pt x="509" y="1280"/>
                  </a:lnTo>
                  <a:lnTo>
                    <a:pt x="1055" y="1637"/>
                  </a:lnTo>
                  <a:lnTo>
                    <a:pt x="1732" y="2033"/>
                  </a:lnTo>
                  <a:lnTo>
                    <a:pt x="2466" y="2428"/>
                  </a:lnTo>
                  <a:lnTo>
                    <a:pt x="2842" y="2616"/>
                  </a:lnTo>
                  <a:lnTo>
                    <a:pt x="3199" y="2785"/>
                  </a:lnTo>
                  <a:lnTo>
                    <a:pt x="3557" y="2936"/>
                  </a:lnTo>
                  <a:lnTo>
                    <a:pt x="3896" y="3030"/>
                  </a:lnTo>
                  <a:lnTo>
                    <a:pt x="4197" y="3105"/>
                  </a:lnTo>
                  <a:lnTo>
                    <a:pt x="4347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479" y="3124"/>
                  </a:lnTo>
                  <a:lnTo>
                    <a:pt x="4686" y="2823"/>
                  </a:lnTo>
                  <a:lnTo>
                    <a:pt x="4686" y="2823"/>
                  </a:lnTo>
                  <a:lnTo>
                    <a:pt x="4328" y="2635"/>
                  </a:lnTo>
                  <a:lnTo>
                    <a:pt x="3914" y="2409"/>
                  </a:lnTo>
                  <a:lnTo>
                    <a:pt x="3369" y="2089"/>
                  </a:lnTo>
                  <a:lnTo>
                    <a:pt x="2748" y="1694"/>
                  </a:lnTo>
                  <a:lnTo>
                    <a:pt x="2071" y="1205"/>
                  </a:lnTo>
                  <a:lnTo>
                    <a:pt x="1713" y="941"/>
                  </a:lnTo>
                  <a:lnTo>
                    <a:pt x="1356" y="640"/>
                  </a:lnTo>
                  <a:lnTo>
                    <a:pt x="998" y="320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9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extrusionOk="0">
                  <a:moveTo>
                    <a:pt x="2822" y="1"/>
                  </a:moveTo>
                  <a:lnTo>
                    <a:pt x="2728" y="20"/>
                  </a:lnTo>
                  <a:lnTo>
                    <a:pt x="2709" y="39"/>
                  </a:lnTo>
                  <a:lnTo>
                    <a:pt x="2314" y="377"/>
                  </a:lnTo>
                  <a:lnTo>
                    <a:pt x="1938" y="754"/>
                  </a:lnTo>
                  <a:lnTo>
                    <a:pt x="1581" y="1149"/>
                  </a:lnTo>
                  <a:lnTo>
                    <a:pt x="1261" y="1600"/>
                  </a:lnTo>
                  <a:lnTo>
                    <a:pt x="1054" y="1901"/>
                  </a:lnTo>
                  <a:lnTo>
                    <a:pt x="866" y="2221"/>
                  </a:lnTo>
                  <a:lnTo>
                    <a:pt x="715" y="2541"/>
                  </a:lnTo>
                  <a:lnTo>
                    <a:pt x="565" y="2880"/>
                  </a:lnTo>
                  <a:lnTo>
                    <a:pt x="433" y="3200"/>
                  </a:lnTo>
                  <a:lnTo>
                    <a:pt x="320" y="3538"/>
                  </a:lnTo>
                  <a:lnTo>
                    <a:pt x="226" y="3877"/>
                  </a:lnTo>
                  <a:lnTo>
                    <a:pt x="132" y="4234"/>
                  </a:lnTo>
                  <a:lnTo>
                    <a:pt x="75" y="4573"/>
                  </a:lnTo>
                  <a:lnTo>
                    <a:pt x="38" y="4912"/>
                  </a:lnTo>
                  <a:lnTo>
                    <a:pt x="0" y="5269"/>
                  </a:lnTo>
                  <a:lnTo>
                    <a:pt x="0" y="5608"/>
                  </a:lnTo>
                  <a:lnTo>
                    <a:pt x="0" y="5965"/>
                  </a:lnTo>
                  <a:lnTo>
                    <a:pt x="19" y="6304"/>
                  </a:lnTo>
                  <a:lnTo>
                    <a:pt x="56" y="6643"/>
                  </a:lnTo>
                  <a:lnTo>
                    <a:pt x="113" y="7000"/>
                  </a:lnTo>
                  <a:lnTo>
                    <a:pt x="188" y="7339"/>
                  </a:lnTo>
                  <a:lnTo>
                    <a:pt x="282" y="7659"/>
                  </a:lnTo>
                  <a:lnTo>
                    <a:pt x="376" y="7998"/>
                  </a:lnTo>
                  <a:lnTo>
                    <a:pt x="508" y="8317"/>
                  </a:lnTo>
                  <a:lnTo>
                    <a:pt x="640" y="8637"/>
                  </a:lnTo>
                  <a:lnTo>
                    <a:pt x="790" y="8957"/>
                  </a:lnTo>
                  <a:lnTo>
                    <a:pt x="960" y="9258"/>
                  </a:lnTo>
                  <a:lnTo>
                    <a:pt x="1129" y="9559"/>
                  </a:lnTo>
                  <a:lnTo>
                    <a:pt x="1336" y="9860"/>
                  </a:lnTo>
                  <a:lnTo>
                    <a:pt x="1543" y="10143"/>
                  </a:lnTo>
                  <a:lnTo>
                    <a:pt x="1769" y="10406"/>
                  </a:lnTo>
                  <a:lnTo>
                    <a:pt x="2013" y="10669"/>
                  </a:lnTo>
                  <a:lnTo>
                    <a:pt x="2277" y="10933"/>
                  </a:lnTo>
                  <a:lnTo>
                    <a:pt x="2540" y="11177"/>
                  </a:lnTo>
                  <a:lnTo>
                    <a:pt x="2822" y="11403"/>
                  </a:lnTo>
                  <a:lnTo>
                    <a:pt x="3123" y="11610"/>
                  </a:lnTo>
                  <a:lnTo>
                    <a:pt x="3443" y="11817"/>
                  </a:lnTo>
                  <a:lnTo>
                    <a:pt x="3763" y="12005"/>
                  </a:lnTo>
                  <a:lnTo>
                    <a:pt x="4083" y="12175"/>
                  </a:lnTo>
                  <a:lnTo>
                    <a:pt x="4403" y="12325"/>
                  </a:lnTo>
                  <a:lnTo>
                    <a:pt x="4742" y="12457"/>
                  </a:lnTo>
                  <a:lnTo>
                    <a:pt x="5080" y="12570"/>
                  </a:lnTo>
                  <a:lnTo>
                    <a:pt x="5419" y="12664"/>
                  </a:lnTo>
                  <a:lnTo>
                    <a:pt x="5758" y="12739"/>
                  </a:lnTo>
                  <a:lnTo>
                    <a:pt x="6115" y="12796"/>
                  </a:lnTo>
                  <a:lnTo>
                    <a:pt x="6454" y="12852"/>
                  </a:lnTo>
                  <a:lnTo>
                    <a:pt x="6811" y="12871"/>
                  </a:lnTo>
                  <a:lnTo>
                    <a:pt x="7150" y="12890"/>
                  </a:lnTo>
                  <a:lnTo>
                    <a:pt x="7489" y="12871"/>
                  </a:lnTo>
                  <a:lnTo>
                    <a:pt x="7846" y="12852"/>
                  </a:lnTo>
                  <a:lnTo>
                    <a:pt x="8185" y="12814"/>
                  </a:lnTo>
                  <a:lnTo>
                    <a:pt x="8524" y="12758"/>
                  </a:lnTo>
                  <a:lnTo>
                    <a:pt x="8862" y="12683"/>
                  </a:lnTo>
                  <a:lnTo>
                    <a:pt x="9201" y="12607"/>
                  </a:lnTo>
                  <a:lnTo>
                    <a:pt x="9540" y="12495"/>
                  </a:lnTo>
                  <a:lnTo>
                    <a:pt x="9859" y="12382"/>
                  </a:lnTo>
                  <a:lnTo>
                    <a:pt x="10179" y="12250"/>
                  </a:lnTo>
                  <a:lnTo>
                    <a:pt x="10499" y="12099"/>
                  </a:lnTo>
                  <a:lnTo>
                    <a:pt x="10800" y="11930"/>
                  </a:lnTo>
                  <a:lnTo>
                    <a:pt x="11101" y="11742"/>
                  </a:lnTo>
                  <a:lnTo>
                    <a:pt x="11383" y="11554"/>
                  </a:lnTo>
                  <a:lnTo>
                    <a:pt x="11666" y="11328"/>
                  </a:lnTo>
                  <a:lnTo>
                    <a:pt x="11948" y="11102"/>
                  </a:lnTo>
                  <a:lnTo>
                    <a:pt x="12211" y="10858"/>
                  </a:lnTo>
                  <a:lnTo>
                    <a:pt x="12475" y="10613"/>
                  </a:lnTo>
                  <a:lnTo>
                    <a:pt x="12701" y="10331"/>
                  </a:lnTo>
                  <a:lnTo>
                    <a:pt x="12945" y="10048"/>
                  </a:lnTo>
                  <a:lnTo>
                    <a:pt x="13152" y="9747"/>
                  </a:lnTo>
                  <a:lnTo>
                    <a:pt x="13434" y="9296"/>
                  </a:lnTo>
                  <a:lnTo>
                    <a:pt x="13679" y="8844"/>
                  </a:lnTo>
                  <a:lnTo>
                    <a:pt x="13905" y="8374"/>
                  </a:lnTo>
                  <a:lnTo>
                    <a:pt x="14074" y="7885"/>
                  </a:lnTo>
                  <a:lnTo>
                    <a:pt x="14093" y="7847"/>
                  </a:lnTo>
                  <a:lnTo>
                    <a:pt x="14093" y="7809"/>
                  </a:lnTo>
                  <a:lnTo>
                    <a:pt x="14093" y="7753"/>
                  </a:lnTo>
                  <a:lnTo>
                    <a:pt x="14036" y="7659"/>
                  </a:lnTo>
                  <a:lnTo>
                    <a:pt x="13961" y="7546"/>
                  </a:lnTo>
                  <a:lnTo>
                    <a:pt x="13679" y="7245"/>
                  </a:lnTo>
                  <a:lnTo>
                    <a:pt x="13265" y="6869"/>
                  </a:lnTo>
                  <a:lnTo>
                    <a:pt x="12738" y="6417"/>
                  </a:lnTo>
                  <a:lnTo>
                    <a:pt x="12098" y="5890"/>
                  </a:lnTo>
                  <a:lnTo>
                    <a:pt x="11365" y="5326"/>
                  </a:lnTo>
                  <a:lnTo>
                    <a:pt x="10556" y="4724"/>
                  </a:lnTo>
                  <a:lnTo>
                    <a:pt x="9671" y="4084"/>
                  </a:lnTo>
                  <a:lnTo>
                    <a:pt x="8730" y="3444"/>
                  </a:lnTo>
                  <a:lnTo>
                    <a:pt x="7489" y="2597"/>
                  </a:lnTo>
                  <a:lnTo>
                    <a:pt x="7357" y="2522"/>
                  </a:lnTo>
                  <a:lnTo>
                    <a:pt x="7225" y="2428"/>
                  </a:lnTo>
                  <a:lnTo>
                    <a:pt x="7094" y="2334"/>
                  </a:lnTo>
                  <a:lnTo>
                    <a:pt x="6830" y="2165"/>
                  </a:lnTo>
                  <a:lnTo>
                    <a:pt x="5833" y="1544"/>
                  </a:lnTo>
                  <a:lnTo>
                    <a:pt x="5588" y="1393"/>
                  </a:lnTo>
                  <a:lnTo>
                    <a:pt x="5250" y="1205"/>
                  </a:lnTo>
                  <a:lnTo>
                    <a:pt x="4422" y="716"/>
                  </a:lnTo>
                  <a:lnTo>
                    <a:pt x="3744" y="358"/>
                  </a:lnTo>
                  <a:lnTo>
                    <a:pt x="3707" y="340"/>
                  </a:lnTo>
                  <a:lnTo>
                    <a:pt x="3556" y="264"/>
                  </a:lnTo>
                  <a:lnTo>
                    <a:pt x="3481" y="246"/>
                  </a:lnTo>
                  <a:lnTo>
                    <a:pt x="3387" y="189"/>
                  </a:lnTo>
                  <a:lnTo>
                    <a:pt x="3349" y="170"/>
                  </a:lnTo>
                  <a:lnTo>
                    <a:pt x="3123" y="95"/>
                  </a:lnTo>
                  <a:lnTo>
                    <a:pt x="2954" y="39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9"/>
            <p:cNvSpPr/>
            <p:nvPr/>
          </p:nvSpPr>
          <p:spPr>
            <a:xfrm>
              <a:off x="1419700" y="2968725"/>
              <a:ext cx="352325" cy="322250"/>
            </a:xfrm>
            <a:custGeom>
              <a:avLst/>
              <a:gdLst/>
              <a:ahLst/>
              <a:cxnLst/>
              <a:rect l="l" t="t" r="r" b="b"/>
              <a:pathLst>
                <a:path w="14093" h="12890" fill="none" extrusionOk="0">
                  <a:moveTo>
                    <a:pt x="13152" y="9747"/>
                  </a:moveTo>
                  <a:lnTo>
                    <a:pt x="13152" y="9747"/>
                  </a:lnTo>
                  <a:lnTo>
                    <a:pt x="12945" y="10048"/>
                  </a:lnTo>
                  <a:lnTo>
                    <a:pt x="12701" y="10331"/>
                  </a:lnTo>
                  <a:lnTo>
                    <a:pt x="12475" y="10613"/>
                  </a:lnTo>
                  <a:lnTo>
                    <a:pt x="12211" y="10858"/>
                  </a:lnTo>
                  <a:lnTo>
                    <a:pt x="11948" y="11102"/>
                  </a:lnTo>
                  <a:lnTo>
                    <a:pt x="11666" y="11328"/>
                  </a:lnTo>
                  <a:lnTo>
                    <a:pt x="11383" y="11554"/>
                  </a:lnTo>
                  <a:lnTo>
                    <a:pt x="11101" y="11742"/>
                  </a:lnTo>
                  <a:lnTo>
                    <a:pt x="10800" y="11930"/>
                  </a:lnTo>
                  <a:lnTo>
                    <a:pt x="10499" y="12099"/>
                  </a:lnTo>
                  <a:lnTo>
                    <a:pt x="10179" y="12250"/>
                  </a:lnTo>
                  <a:lnTo>
                    <a:pt x="9859" y="12382"/>
                  </a:lnTo>
                  <a:lnTo>
                    <a:pt x="9540" y="12495"/>
                  </a:lnTo>
                  <a:lnTo>
                    <a:pt x="9201" y="12607"/>
                  </a:lnTo>
                  <a:lnTo>
                    <a:pt x="8862" y="12683"/>
                  </a:lnTo>
                  <a:lnTo>
                    <a:pt x="8524" y="12758"/>
                  </a:lnTo>
                  <a:lnTo>
                    <a:pt x="8185" y="12814"/>
                  </a:lnTo>
                  <a:lnTo>
                    <a:pt x="7846" y="12852"/>
                  </a:lnTo>
                  <a:lnTo>
                    <a:pt x="7489" y="12871"/>
                  </a:lnTo>
                  <a:lnTo>
                    <a:pt x="7150" y="12890"/>
                  </a:lnTo>
                  <a:lnTo>
                    <a:pt x="6811" y="12871"/>
                  </a:lnTo>
                  <a:lnTo>
                    <a:pt x="6454" y="12852"/>
                  </a:lnTo>
                  <a:lnTo>
                    <a:pt x="6115" y="12796"/>
                  </a:lnTo>
                  <a:lnTo>
                    <a:pt x="5758" y="12739"/>
                  </a:lnTo>
                  <a:lnTo>
                    <a:pt x="5419" y="12664"/>
                  </a:lnTo>
                  <a:lnTo>
                    <a:pt x="5080" y="12570"/>
                  </a:lnTo>
                  <a:lnTo>
                    <a:pt x="4742" y="12457"/>
                  </a:lnTo>
                  <a:lnTo>
                    <a:pt x="4403" y="12325"/>
                  </a:lnTo>
                  <a:lnTo>
                    <a:pt x="4083" y="12175"/>
                  </a:lnTo>
                  <a:lnTo>
                    <a:pt x="3763" y="12005"/>
                  </a:lnTo>
                  <a:lnTo>
                    <a:pt x="3443" y="11817"/>
                  </a:lnTo>
                  <a:lnTo>
                    <a:pt x="3123" y="11610"/>
                  </a:lnTo>
                  <a:lnTo>
                    <a:pt x="3123" y="11610"/>
                  </a:lnTo>
                  <a:lnTo>
                    <a:pt x="2822" y="11403"/>
                  </a:lnTo>
                  <a:lnTo>
                    <a:pt x="2540" y="11177"/>
                  </a:lnTo>
                  <a:lnTo>
                    <a:pt x="2277" y="10933"/>
                  </a:lnTo>
                  <a:lnTo>
                    <a:pt x="2013" y="10669"/>
                  </a:lnTo>
                  <a:lnTo>
                    <a:pt x="1769" y="10406"/>
                  </a:lnTo>
                  <a:lnTo>
                    <a:pt x="1543" y="10143"/>
                  </a:lnTo>
                  <a:lnTo>
                    <a:pt x="1336" y="9860"/>
                  </a:lnTo>
                  <a:lnTo>
                    <a:pt x="1129" y="9559"/>
                  </a:lnTo>
                  <a:lnTo>
                    <a:pt x="960" y="9258"/>
                  </a:lnTo>
                  <a:lnTo>
                    <a:pt x="790" y="8957"/>
                  </a:lnTo>
                  <a:lnTo>
                    <a:pt x="640" y="8637"/>
                  </a:lnTo>
                  <a:lnTo>
                    <a:pt x="508" y="8317"/>
                  </a:lnTo>
                  <a:lnTo>
                    <a:pt x="376" y="7998"/>
                  </a:lnTo>
                  <a:lnTo>
                    <a:pt x="282" y="7659"/>
                  </a:lnTo>
                  <a:lnTo>
                    <a:pt x="188" y="7339"/>
                  </a:lnTo>
                  <a:lnTo>
                    <a:pt x="113" y="7000"/>
                  </a:lnTo>
                  <a:lnTo>
                    <a:pt x="56" y="6643"/>
                  </a:lnTo>
                  <a:lnTo>
                    <a:pt x="19" y="6304"/>
                  </a:lnTo>
                  <a:lnTo>
                    <a:pt x="0" y="5965"/>
                  </a:lnTo>
                  <a:lnTo>
                    <a:pt x="0" y="5608"/>
                  </a:lnTo>
                  <a:lnTo>
                    <a:pt x="0" y="5269"/>
                  </a:lnTo>
                  <a:lnTo>
                    <a:pt x="38" y="4912"/>
                  </a:lnTo>
                  <a:lnTo>
                    <a:pt x="75" y="4573"/>
                  </a:lnTo>
                  <a:lnTo>
                    <a:pt x="132" y="4234"/>
                  </a:lnTo>
                  <a:lnTo>
                    <a:pt x="226" y="3877"/>
                  </a:lnTo>
                  <a:lnTo>
                    <a:pt x="320" y="3538"/>
                  </a:lnTo>
                  <a:lnTo>
                    <a:pt x="433" y="3200"/>
                  </a:lnTo>
                  <a:lnTo>
                    <a:pt x="565" y="2880"/>
                  </a:lnTo>
                  <a:lnTo>
                    <a:pt x="715" y="2541"/>
                  </a:lnTo>
                  <a:lnTo>
                    <a:pt x="866" y="2221"/>
                  </a:lnTo>
                  <a:lnTo>
                    <a:pt x="1054" y="1901"/>
                  </a:lnTo>
                  <a:lnTo>
                    <a:pt x="1261" y="1600"/>
                  </a:lnTo>
                  <a:lnTo>
                    <a:pt x="1261" y="1600"/>
                  </a:lnTo>
                  <a:lnTo>
                    <a:pt x="1581" y="1149"/>
                  </a:lnTo>
                  <a:lnTo>
                    <a:pt x="1938" y="754"/>
                  </a:lnTo>
                  <a:lnTo>
                    <a:pt x="2314" y="377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09" y="39"/>
                  </a:lnTo>
                  <a:lnTo>
                    <a:pt x="2728" y="20"/>
                  </a:lnTo>
                  <a:lnTo>
                    <a:pt x="2728" y="20"/>
                  </a:lnTo>
                  <a:lnTo>
                    <a:pt x="2822" y="1"/>
                  </a:lnTo>
                  <a:lnTo>
                    <a:pt x="2954" y="39"/>
                  </a:lnTo>
                  <a:lnTo>
                    <a:pt x="3123" y="95"/>
                  </a:lnTo>
                  <a:lnTo>
                    <a:pt x="3349" y="170"/>
                  </a:lnTo>
                  <a:lnTo>
                    <a:pt x="3349" y="170"/>
                  </a:lnTo>
                  <a:lnTo>
                    <a:pt x="3387" y="189"/>
                  </a:lnTo>
                  <a:lnTo>
                    <a:pt x="3387" y="189"/>
                  </a:lnTo>
                  <a:lnTo>
                    <a:pt x="3481" y="246"/>
                  </a:lnTo>
                  <a:lnTo>
                    <a:pt x="3481" y="246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556" y="264"/>
                  </a:lnTo>
                  <a:lnTo>
                    <a:pt x="3707" y="340"/>
                  </a:lnTo>
                  <a:lnTo>
                    <a:pt x="3707" y="340"/>
                  </a:lnTo>
                  <a:lnTo>
                    <a:pt x="3744" y="358"/>
                  </a:lnTo>
                  <a:lnTo>
                    <a:pt x="3744" y="358"/>
                  </a:lnTo>
                  <a:lnTo>
                    <a:pt x="4422" y="716"/>
                  </a:lnTo>
                  <a:lnTo>
                    <a:pt x="5250" y="1205"/>
                  </a:lnTo>
                  <a:lnTo>
                    <a:pt x="5250" y="1205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588" y="1393"/>
                  </a:lnTo>
                  <a:lnTo>
                    <a:pt x="5833" y="1544"/>
                  </a:lnTo>
                  <a:lnTo>
                    <a:pt x="5833" y="1544"/>
                  </a:lnTo>
                  <a:lnTo>
                    <a:pt x="6830" y="2165"/>
                  </a:lnTo>
                  <a:lnTo>
                    <a:pt x="6830" y="2165"/>
                  </a:lnTo>
                  <a:lnTo>
                    <a:pt x="7094" y="2334"/>
                  </a:lnTo>
                  <a:lnTo>
                    <a:pt x="7094" y="2334"/>
                  </a:lnTo>
                  <a:lnTo>
                    <a:pt x="7225" y="2428"/>
                  </a:lnTo>
                  <a:lnTo>
                    <a:pt x="7225" y="2428"/>
                  </a:lnTo>
                  <a:lnTo>
                    <a:pt x="7357" y="2522"/>
                  </a:lnTo>
                  <a:lnTo>
                    <a:pt x="7357" y="2522"/>
                  </a:lnTo>
                  <a:lnTo>
                    <a:pt x="7489" y="2597"/>
                  </a:lnTo>
                  <a:lnTo>
                    <a:pt x="7489" y="2597"/>
                  </a:lnTo>
                  <a:lnTo>
                    <a:pt x="8730" y="3444"/>
                  </a:lnTo>
                  <a:lnTo>
                    <a:pt x="8730" y="3444"/>
                  </a:lnTo>
                  <a:lnTo>
                    <a:pt x="9671" y="4084"/>
                  </a:lnTo>
                  <a:lnTo>
                    <a:pt x="9671" y="4084"/>
                  </a:lnTo>
                  <a:lnTo>
                    <a:pt x="10556" y="4724"/>
                  </a:lnTo>
                  <a:lnTo>
                    <a:pt x="11365" y="5326"/>
                  </a:lnTo>
                  <a:lnTo>
                    <a:pt x="12098" y="5890"/>
                  </a:lnTo>
                  <a:lnTo>
                    <a:pt x="12738" y="6417"/>
                  </a:lnTo>
                  <a:lnTo>
                    <a:pt x="13265" y="6869"/>
                  </a:lnTo>
                  <a:lnTo>
                    <a:pt x="13679" y="7245"/>
                  </a:lnTo>
                  <a:lnTo>
                    <a:pt x="13961" y="7546"/>
                  </a:lnTo>
                  <a:lnTo>
                    <a:pt x="14036" y="7659"/>
                  </a:lnTo>
                  <a:lnTo>
                    <a:pt x="14093" y="7753"/>
                  </a:lnTo>
                  <a:lnTo>
                    <a:pt x="14093" y="7753"/>
                  </a:lnTo>
                  <a:lnTo>
                    <a:pt x="14093" y="7809"/>
                  </a:lnTo>
                  <a:lnTo>
                    <a:pt x="14093" y="7809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93" y="7847"/>
                  </a:lnTo>
                  <a:lnTo>
                    <a:pt x="14074" y="7885"/>
                  </a:lnTo>
                  <a:lnTo>
                    <a:pt x="14074" y="7885"/>
                  </a:lnTo>
                  <a:lnTo>
                    <a:pt x="13905" y="8374"/>
                  </a:lnTo>
                  <a:lnTo>
                    <a:pt x="13679" y="8844"/>
                  </a:lnTo>
                  <a:lnTo>
                    <a:pt x="13434" y="9296"/>
                  </a:lnTo>
                  <a:lnTo>
                    <a:pt x="13152" y="9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9"/>
            <p:cNvSpPr/>
            <p:nvPr/>
          </p:nvSpPr>
          <p:spPr>
            <a:xfrm>
              <a:off x="1444150" y="3083050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38"/>
                  </a:lnTo>
                  <a:lnTo>
                    <a:pt x="904" y="94"/>
                  </a:lnTo>
                  <a:lnTo>
                    <a:pt x="791" y="132"/>
                  </a:lnTo>
                  <a:lnTo>
                    <a:pt x="659" y="207"/>
                  </a:lnTo>
                  <a:lnTo>
                    <a:pt x="546" y="282"/>
                  </a:lnTo>
                  <a:lnTo>
                    <a:pt x="452" y="376"/>
                  </a:lnTo>
                  <a:lnTo>
                    <a:pt x="339" y="471"/>
                  </a:lnTo>
                  <a:lnTo>
                    <a:pt x="264" y="583"/>
                  </a:lnTo>
                  <a:lnTo>
                    <a:pt x="189" y="696"/>
                  </a:lnTo>
                  <a:lnTo>
                    <a:pt x="113" y="809"/>
                  </a:lnTo>
                  <a:lnTo>
                    <a:pt x="76" y="941"/>
                  </a:lnTo>
                  <a:lnTo>
                    <a:pt x="38" y="1073"/>
                  </a:lnTo>
                  <a:lnTo>
                    <a:pt x="19" y="1204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599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7"/>
                  </a:lnTo>
                  <a:lnTo>
                    <a:pt x="283" y="2220"/>
                  </a:lnTo>
                  <a:lnTo>
                    <a:pt x="358" y="2314"/>
                  </a:lnTo>
                  <a:lnTo>
                    <a:pt x="471" y="2427"/>
                  </a:lnTo>
                  <a:lnTo>
                    <a:pt x="584" y="2503"/>
                  </a:lnTo>
                  <a:lnTo>
                    <a:pt x="697" y="2578"/>
                  </a:lnTo>
                  <a:lnTo>
                    <a:pt x="810" y="2653"/>
                  </a:lnTo>
                  <a:lnTo>
                    <a:pt x="941" y="2691"/>
                  </a:lnTo>
                  <a:lnTo>
                    <a:pt x="1073" y="2728"/>
                  </a:lnTo>
                  <a:lnTo>
                    <a:pt x="1205" y="2747"/>
                  </a:lnTo>
                  <a:lnTo>
                    <a:pt x="133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31" y="2728"/>
                  </a:lnTo>
                  <a:lnTo>
                    <a:pt x="1844" y="2691"/>
                  </a:lnTo>
                  <a:lnTo>
                    <a:pt x="1976" y="2634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5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66" y="1430"/>
                  </a:lnTo>
                  <a:lnTo>
                    <a:pt x="2766" y="1298"/>
                  </a:lnTo>
                  <a:lnTo>
                    <a:pt x="2748" y="1167"/>
                  </a:lnTo>
                  <a:lnTo>
                    <a:pt x="2710" y="1035"/>
                  </a:lnTo>
                  <a:lnTo>
                    <a:pt x="2672" y="903"/>
                  </a:lnTo>
                  <a:lnTo>
                    <a:pt x="2635" y="790"/>
                  </a:lnTo>
                  <a:lnTo>
                    <a:pt x="2559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8"/>
                  </a:lnTo>
                  <a:lnTo>
                    <a:pt x="1938" y="132"/>
                  </a:lnTo>
                  <a:lnTo>
                    <a:pt x="1826" y="75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9"/>
            <p:cNvSpPr/>
            <p:nvPr/>
          </p:nvSpPr>
          <p:spPr>
            <a:xfrm>
              <a:off x="1532575" y="3207225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80" y="0"/>
                  </a:moveTo>
                  <a:lnTo>
                    <a:pt x="1149" y="19"/>
                  </a:lnTo>
                  <a:lnTo>
                    <a:pt x="1036" y="38"/>
                  </a:lnTo>
                  <a:lnTo>
                    <a:pt x="904" y="95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4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4" y="810"/>
                  </a:lnTo>
                  <a:lnTo>
                    <a:pt x="57" y="941"/>
                  </a:lnTo>
                  <a:lnTo>
                    <a:pt x="20" y="1073"/>
                  </a:lnTo>
                  <a:lnTo>
                    <a:pt x="1" y="1205"/>
                  </a:lnTo>
                  <a:lnTo>
                    <a:pt x="1" y="1336"/>
                  </a:lnTo>
                  <a:lnTo>
                    <a:pt x="1" y="1468"/>
                  </a:lnTo>
                  <a:lnTo>
                    <a:pt x="1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10" y="2635"/>
                  </a:lnTo>
                  <a:lnTo>
                    <a:pt x="942" y="2691"/>
                  </a:lnTo>
                  <a:lnTo>
                    <a:pt x="1054" y="2729"/>
                  </a:lnTo>
                  <a:lnTo>
                    <a:pt x="1186" y="2748"/>
                  </a:lnTo>
                  <a:lnTo>
                    <a:pt x="1318" y="2766"/>
                  </a:lnTo>
                  <a:lnTo>
                    <a:pt x="1450" y="2766"/>
                  </a:lnTo>
                  <a:lnTo>
                    <a:pt x="1581" y="2748"/>
                  </a:lnTo>
                  <a:lnTo>
                    <a:pt x="1713" y="2729"/>
                  </a:lnTo>
                  <a:lnTo>
                    <a:pt x="1845" y="2672"/>
                  </a:lnTo>
                  <a:lnTo>
                    <a:pt x="1976" y="2635"/>
                  </a:lnTo>
                  <a:lnTo>
                    <a:pt x="2089" y="2559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9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8" y="1562"/>
                  </a:lnTo>
                  <a:lnTo>
                    <a:pt x="2748" y="1430"/>
                  </a:lnTo>
                  <a:lnTo>
                    <a:pt x="2748" y="1299"/>
                  </a:lnTo>
                  <a:lnTo>
                    <a:pt x="2729" y="1167"/>
                  </a:lnTo>
                  <a:lnTo>
                    <a:pt x="2710" y="1035"/>
                  </a:lnTo>
                  <a:lnTo>
                    <a:pt x="2673" y="904"/>
                  </a:lnTo>
                  <a:lnTo>
                    <a:pt x="2616" y="791"/>
                  </a:lnTo>
                  <a:lnTo>
                    <a:pt x="2560" y="659"/>
                  </a:lnTo>
                  <a:lnTo>
                    <a:pt x="2484" y="546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9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9"/>
            <p:cNvSpPr/>
            <p:nvPr/>
          </p:nvSpPr>
          <p:spPr>
            <a:xfrm>
              <a:off x="1537750" y="3146550"/>
              <a:ext cx="37200" cy="36700"/>
            </a:xfrm>
            <a:custGeom>
              <a:avLst/>
              <a:gdLst/>
              <a:ahLst/>
              <a:cxnLst/>
              <a:rect l="l" t="t" r="r" b="b"/>
              <a:pathLst>
                <a:path w="1488" h="1468" extrusionOk="0">
                  <a:moveTo>
                    <a:pt x="697" y="0"/>
                  </a:moveTo>
                  <a:lnTo>
                    <a:pt x="565" y="19"/>
                  </a:lnTo>
                  <a:lnTo>
                    <a:pt x="434" y="75"/>
                  </a:lnTo>
                  <a:lnTo>
                    <a:pt x="302" y="151"/>
                  </a:lnTo>
                  <a:lnTo>
                    <a:pt x="189" y="245"/>
                  </a:lnTo>
                  <a:lnTo>
                    <a:pt x="95" y="358"/>
                  </a:lnTo>
                  <a:lnTo>
                    <a:pt x="38" y="508"/>
                  </a:lnTo>
                  <a:lnTo>
                    <a:pt x="20" y="640"/>
                  </a:lnTo>
                  <a:lnTo>
                    <a:pt x="1" y="772"/>
                  </a:lnTo>
                  <a:lnTo>
                    <a:pt x="38" y="922"/>
                  </a:lnTo>
                  <a:lnTo>
                    <a:pt x="76" y="1054"/>
                  </a:lnTo>
                  <a:lnTo>
                    <a:pt x="151" y="1186"/>
                  </a:lnTo>
                  <a:lnTo>
                    <a:pt x="264" y="1280"/>
                  </a:lnTo>
                  <a:lnTo>
                    <a:pt x="377" y="1374"/>
                  </a:lnTo>
                  <a:lnTo>
                    <a:pt x="509" y="1430"/>
                  </a:lnTo>
                  <a:lnTo>
                    <a:pt x="640" y="1468"/>
                  </a:lnTo>
                  <a:lnTo>
                    <a:pt x="791" y="1468"/>
                  </a:lnTo>
                  <a:lnTo>
                    <a:pt x="923" y="1449"/>
                  </a:lnTo>
                  <a:lnTo>
                    <a:pt x="1054" y="1393"/>
                  </a:lnTo>
                  <a:lnTo>
                    <a:pt x="1186" y="1317"/>
                  </a:lnTo>
                  <a:lnTo>
                    <a:pt x="1299" y="1223"/>
                  </a:lnTo>
                  <a:lnTo>
                    <a:pt x="1393" y="1110"/>
                  </a:lnTo>
                  <a:lnTo>
                    <a:pt x="1450" y="979"/>
                  </a:lnTo>
                  <a:lnTo>
                    <a:pt x="1468" y="828"/>
                  </a:lnTo>
                  <a:lnTo>
                    <a:pt x="1487" y="696"/>
                  </a:lnTo>
                  <a:lnTo>
                    <a:pt x="1468" y="546"/>
                  </a:lnTo>
                  <a:lnTo>
                    <a:pt x="1412" y="414"/>
                  </a:lnTo>
                  <a:lnTo>
                    <a:pt x="1337" y="282"/>
                  </a:lnTo>
                  <a:lnTo>
                    <a:pt x="1243" y="188"/>
                  </a:lnTo>
                  <a:lnTo>
                    <a:pt x="1111" y="94"/>
                  </a:lnTo>
                  <a:lnTo>
                    <a:pt x="979" y="3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9"/>
            <p:cNvSpPr/>
            <p:nvPr/>
          </p:nvSpPr>
          <p:spPr>
            <a:xfrm>
              <a:off x="1527875" y="3050575"/>
              <a:ext cx="36725" cy="37200"/>
            </a:xfrm>
            <a:custGeom>
              <a:avLst/>
              <a:gdLst/>
              <a:ahLst/>
              <a:cxnLst/>
              <a:rect l="l" t="t" r="r" b="b"/>
              <a:pathLst>
                <a:path w="1469" h="1488" extrusionOk="0">
                  <a:moveTo>
                    <a:pt x="678" y="1"/>
                  </a:moveTo>
                  <a:lnTo>
                    <a:pt x="546" y="38"/>
                  </a:lnTo>
                  <a:lnTo>
                    <a:pt x="415" y="76"/>
                  </a:lnTo>
                  <a:lnTo>
                    <a:pt x="283" y="151"/>
                  </a:lnTo>
                  <a:lnTo>
                    <a:pt x="170" y="264"/>
                  </a:lnTo>
                  <a:lnTo>
                    <a:pt x="95" y="377"/>
                  </a:lnTo>
                  <a:lnTo>
                    <a:pt x="38" y="509"/>
                  </a:lnTo>
                  <a:lnTo>
                    <a:pt x="1" y="641"/>
                  </a:lnTo>
                  <a:lnTo>
                    <a:pt x="1" y="791"/>
                  </a:lnTo>
                  <a:lnTo>
                    <a:pt x="19" y="923"/>
                  </a:lnTo>
                  <a:lnTo>
                    <a:pt x="57" y="1073"/>
                  </a:lnTo>
                  <a:lnTo>
                    <a:pt x="132" y="1186"/>
                  </a:lnTo>
                  <a:lnTo>
                    <a:pt x="245" y="1299"/>
                  </a:lnTo>
                  <a:lnTo>
                    <a:pt x="358" y="1393"/>
                  </a:lnTo>
                  <a:lnTo>
                    <a:pt x="490" y="1450"/>
                  </a:lnTo>
                  <a:lnTo>
                    <a:pt x="640" y="1487"/>
                  </a:lnTo>
                  <a:lnTo>
                    <a:pt x="772" y="1487"/>
                  </a:lnTo>
                  <a:lnTo>
                    <a:pt x="923" y="1468"/>
                  </a:lnTo>
                  <a:lnTo>
                    <a:pt x="1054" y="1412"/>
                  </a:lnTo>
                  <a:lnTo>
                    <a:pt x="1167" y="1337"/>
                  </a:lnTo>
                  <a:lnTo>
                    <a:pt x="1280" y="1243"/>
                  </a:lnTo>
                  <a:lnTo>
                    <a:pt x="1374" y="1111"/>
                  </a:lnTo>
                  <a:lnTo>
                    <a:pt x="1431" y="979"/>
                  </a:lnTo>
                  <a:lnTo>
                    <a:pt x="1468" y="848"/>
                  </a:lnTo>
                  <a:lnTo>
                    <a:pt x="1468" y="697"/>
                  </a:lnTo>
                  <a:lnTo>
                    <a:pt x="1449" y="565"/>
                  </a:lnTo>
                  <a:lnTo>
                    <a:pt x="1393" y="434"/>
                  </a:lnTo>
                  <a:lnTo>
                    <a:pt x="1318" y="302"/>
                  </a:lnTo>
                  <a:lnTo>
                    <a:pt x="1224" y="189"/>
                  </a:lnTo>
                  <a:lnTo>
                    <a:pt x="1092" y="114"/>
                  </a:lnTo>
                  <a:lnTo>
                    <a:pt x="960" y="38"/>
                  </a:lnTo>
                  <a:lnTo>
                    <a:pt x="829" y="20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9"/>
            <p:cNvSpPr/>
            <p:nvPr/>
          </p:nvSpPr>
          <p:spPr>
            <a:xfrm>
              <a:off x="1628075" y="3151250"/>
              <a:ext cx="68700" cy="69175"/>
            </a:xfrm>
            <a:custGeom>
              <a:avLst/>
              <a:gdLst/>
              <a:ahLst/>
              <a:cxnLst/>
              <a:rect l="l" t="t" r="r" b="b"/>
              <a:pathLst>
                <a:path w="2748" h="2767" extrusionOk="0">
                  <a:moveTo>
                    <a:pt x="1299" y="0"/>
                  </a:moveTo>
                  <a:lnTo>
                    <a:pt x="1167" y="19"/>
                  </a:lnTo>
                  <a:lnTo>
                    <a:pt x="1035" y="57"/>
                  </a:lnTo>
                  <a:lnTo>
                    <a:pt x="903" y="94"/>
                  </a:lnTo>
                  <a:lnTo>
                    <a:pt x="772" y="132"/>
                  </a:lnTo>
                  <a:lnTo>
                    <a:pt x="659" y="207"/>
                  </a:lnTo>
                  <a:lnTo>
                    <a:pt x="546" y="283"/>
                  </a:lnTo>
                  <a:lnTo>
                    <a:pt x="433" y="377"/>
                  </a:lnTo>
                  <a:lnTo>
                    <a:pt x="339" y="471"/>
                  </a:lnTo>
                  <a:lnTo>
                    <a:pt x="245" y="584"/>
                  </a:lnTo>
                  <a:lnTo>
                    <a:pt x="170" y="697"/>
                  </a:lnTo>
                  <a:lnTo>
                    <a:pt x="113" y="828"/>
                  </a:lnTo>
                  <a:lnTo>
                    <a:pt x="57" y="941"/>
                  </a:lnTo>
                  <a:lnTo>
                    <a:pt x="19" y="1073"/>
                  </a:lnTo>
                  <a:lnTo>
                    <a:pt x="0" y="1205"/>
                  </a:lnTo>
                  <a:lnTo>
                    <a:pt x="0" y="1336"/>
                  </a:lnTo>
                  <a:lnTo>
                    <a:pt x="0" y="1468"/>
                  </a:lnTo>
                  <a:lnTo>
                    <a:pt x="19" y="1600"/>
                  </a:lnTo>
                  <a:lnTo>
                    <a:pt x="38" y="1731"/>
                  </a:lnTo>
                  <a:lnTo>
                    <a:pt x="76" y="1863"/>
                  </a:lnTo>
                  <a:lnTo>
                    <a:pt x="132" y="1976"/>
                  </a:lnTo>
                  <a:lnTo>
                    <a:pt x="189" y="2108"/>
                  </a:lnTo>
                  <a:lnTo>
                    <a:pt x="264" y="2221"/>
                  </a:lnTo>
                  <a:lnTo>
                    <a:pt x="358" y="2315"/>
                  </a:lnTo>
                  <a:lnTo>
                    <a:pt x="452" y="2428"/>
                  </a:lnTo>
                  <a:lnTo>
                    <a:pt x="565" y="2503"/>
                  </a:lnTo>
                  <a:lnTo>
                    <a:pt x="678" y="2578"/>
                  </a:lnTo>
                  <a:lnTo>
                    <a:pt x="809" y="2653"/>
                  </a:lnTo>
                  <a:lnTo>
                    <a:pt x="941" y="2691"/>
                  </a:lnTo>
                  <a:lnTo>
                    <a:pt x="1054" y="2729"/>
                  </a:lnTo>
                  <a:lnTo>
                    <a:pt x="1186" y="2766"/>
                  </a:lnTo>
                  <a:lnTo>
                    <a:pt x="1468" y="2766"/>
                  </a:lnTo>
                  <a:lnTo>
                    <a:pt x="1600" y="2747"/>
                  </a:lnTo>
                  <a:lnTo>
                    <a:pt x="1713" y="2729"/>
                  </a:lnTo>
                  <a:lnTo>
                    <a:pt x="1844" y="2691"/>
                  </a:lnTo>
                  <a:lnTo>
                    <a:pt x="1976" y="2635"/>
                  </a:lnTo>
                  <a:lnTo>
                    <a:pt x="2089" y="2578"/>
                  </a:lnTo>
                  <a:lnTo>
                    <a:pt x="2202" y="2484"/>
                  </a:lnTo>
                  <a:lnTo>
                    <a:pt x="2315" y="2409"/>
                  </a:lnTo>
                  <a:lnTo>
                    <a:pt x="2409" y="2296"/>
                  </a:lnTo>
                  <a:lnTo>
                    <a:pt x="2503" y="2183"/>
                  </a:lnTo>
                  <a:lnTo>
                    <a:pt x="2578" y="2070"/>
                  </a:lnTo>
                  <a:lnTo>
                    <a:pt x="2635" y="1957"/>
                  </a:lnTo>
                  <a:lnTo>
                    <a:pt x="2691" y="1826"/>
                  </a:lnTo>
                  <a:lnTo>
                    <a:pt x="2729" y="1694"/>
                  </a:lnTo>
                  <a:lnTo>
                    <a:pt x="2747" y="1562"/>
                  </a:lnTo>
                  <a:lnTo>
                    <a:pt x="2747" y="1430"/>
                  </a:lnTo>
                  <a:lnTo>
                    <a:pt x="2747" y="1299"/>
                  </a:lnTo>
                  <a:lnTo>
                    <a:pt x="2747" y="1167"/>
                  </a:lnTo>
                  <a:lnTo>
                    <a:pt x="2710" y="1035"/>
                  </a:lnTo>
                  <a:lnTo>
                    <a:pt x="2672" y="922"/>
                  </a:lnTo>
                  <a:lnTo>
                    <a:pt x="2616" y="791"/>
                  </a:lnTo>
                  <a:lnTo>
                    <a:pt x="2559" y="678"/>
                  </a:lnTo>
                  <a:lnTo>
                    <a:pt x="2484" y="565"/>
                  </a:lnTo>
                  <a:lnTo>
                    <a:pt x="2390" y="452"/>
                  </a:lnTo>
                  <a:lnTo>
                    <a:pt x="2296" y="358"/>
                  </a:lnTo>
                  <a:lnTo>
                    <a:pt x="2183" y="264"/>
                  </a:lnTo>
                  <a:lnTo>
                    <a:pt x="2070" y="189"/>
                  </a:lnTo>
                  <a:lnTo>
                    <a:pt x="1938" y="132"/>
                  </a:lnTo>
                  <a:lnTo>
                    <a:pt x="1807" y="76"/>
                  </a:lnTo>
                  <a:lnTo>
                    <a:pt x="1694" y="38"/>
                  </a:lnTo>
                  <a:lnTo>
                    <a:pt x="1562" y="19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9"/>
            <p:cNvSpPr/>
            <p:nvPr/>
          </p:nvSpPr>
          <p:spPr>
            <a:xfrm>
              <a:off x="1486950" y="2968725"/>
              <a:ext cx="285075" cy="196650"/>
            </a:xfrm>
            <a:custGeom>
              <a:avLst/>
              <a:gdLst/>
              <a:ahLst/>
              <a:cxnLst/>
              <a:rect l="l" t="t" r="r" b="b"/>
              <a:pathLst>
                <a:path w="11403" h="7866" extrusionOk="0">
                  <a:moveTo>
                    <a:pt x="132" y="1"/>
                  </a:moveTo>
                  <a:lnTo>
                    <a:pt x="38" y="20"/>
                  </a:lnTo>
                  <a:lnTo>
                    <a:pt x="19" y="39"/>
                  </a:lnTo>
                  <a:lnTo>
                    <a:pt x="1" y="76"/>
                  </a:lnTo>
                  <a:lnTo>
                    <a:pt x="1" y="114"/>
                  </a:lnTo>
                  <a:lnTo>
                    <a:pt x="57" y="227"/>
                  </a:lnTo>
                  <a:lnTo>
                    <a:pt x="170" y="358"/>
                  </a:lnTo>
                  <a:lnTo>
                    <a:pt x="321" y="547"/>
                  </a:lnTo>
                  <a:lnTo>
                    <a:pt x="528" y="754"/>
                  </a:lnTo>
                  <a:lnTo>
                    <a:pt x="791" y="979"/>
                  </a:lnTo>
                  <a:lnTo>
                    <a:pt x="1431" y="1544"/>
                  </a:lnTo>
                  <a:lnTo>
                    <a:pt x="2240" y="2184"/>
                  </a:lnTo>
                  <a:lnTo>
                    <a:pt x="3162" y="2880"/>
                  </a:lnTo>
                  <a:lnTo>
                    <a:pt x="4215" y="3651"/>
                  </a:lnTo>
                  <a:lnTo>
                    <a:pt x="5363" y="4441"/>
                  </a:lnTo>
                  <a:lnTo>
                    <a:pt x="6473" y="5194"/>
                  </a:lnTo>
                  <a:lnTo>
                    <a:pt x="7527" y="5871"/>
                  </a:lnTo>
                  <a:lnTo>
                    <a:pt x="8487" y="6473"/>
                  </a:lnTo>
                  <a:lnTo>
                    <a:pt x="9352" y="6982"/>
                  </a:lnTo>
                  <a:lnTo>
                    <a:pt x="10086" y="7395"/>
                  </a:lnTo>
                  <a:lnTo>
                    <a:pt x="10688" y="7678"/>
                  </a:lnTo>
                  <a:lnTo>
                    <a:pt x="10933" y="7772"/>
                  </a:lnTo>
                  <a:lnTo>
                    <a:pt x="11121" y="7847"/>
                  </a:lnTo>
                  <a:lnTo>
                    <a:pt x="11271" y="7866"/>
                  </a:lnTo>
                  <a:lnTo>
                    <a:pt x="11365" y="7866"/>
                  </a:lnTo>
                  <a:lnTo>
                    <a:pt x="11403" y="7847"/>
                  </a:lnTo>
                  <a:lnTo>
                    <a:pt x="11403" y="7809"/>
                  </a:lnTo>
                  <a:lnTo>
                    <a:pt x="11403" y="7753"/>
                  </a:lnTo>
                  <a:lnTo>
                    <a:pt x="11346" y="7659"/>
                  </a:lnTo>
                  <a:lnTo>
                    <a:pt x="11271" y="7546"/>
                  </a:lnTo>
                  <a:lnTo>
                    <a:pt x="10989" y="7245"/>
                  </a:lnTo>
                  <a:lnTo>
                    <a:pt x="10575" y="6869"/>
                  </a:lnTo>
                  <a:lnTo>
                    <a:pt x="10048" y="6417"/>
                  </a:lnTo>
                  <a:lnTo>
                    <a:pt x="9408" y="5890"/>
                  </a:lnTo>
                  <a:lnTo>
                    <a:pt x="8675" y="5326"/>
                  </a:lnTo>
                  <a:lnTo>
                    <a:pt x="7866" y="4724"/>
                  </a:lnTo>
                  <a:lnTo>
                    <a:pt x="6981" y="4084"/>
                  </a:lnTo>
                  <a:lnTo>
                    <a:pt x="6040" y="3444"/>
                  </a:lnTo>
                  <a:lnTo>
                    <a:pt x="4799" y="2597"/>
                  </a:lnTo>
                  <a:lnTo>
                    <a:pt x="4667" y="2522"/>
                  </a:lnTo>
                  <a:lnTo>
                    <a:pt x="4535" y="2428"/>
                  </a:lnTo>
                  <a:lnTo>
                    <a:pt x="4404" y="2334"/>
                  </a:lnTo>
                  <a:lnTo>
                    <a:pt x="4140" y="2165"/>
                  </a:lnTo>
                  <a:lnTo>
                    <a:pt x="3143" y="1544"/>
                  </a:lnTo>
                  <a:lnTo>
                    <a:pt x="2898" y="1393"/>
                  </a:lnTo>
                  <a:lnTo>
                    <a:pt x="2560" y="1205"/>
                  </a:lnTo>
                  <a:lnTo>
                    <a:pt x="1732" y="716"/>
                  </a:lnTo>
                  <a:lnTo>
                    <a:pt x="1054" y="358"/>
                  </a:lnTo>
                  <a:lnTo>
                    <a:pt x="1017" y="340"/>
                  </a:lnTo>
                  <a:lnTo>
                    <a:pt x="866" y="264"/>
                  </a:lnTo>
                  <a:lnTo>
                    <a:pt x="791" y="246"/>
                  </a:lnTo>
                  <a:lnTo>
                    <a:pt x="697" y="189"/>
                  </a:lnTo>
                  <a:lnTo>
                    <a:pt x="659" y="170"/>
                  </a:lnTo>
                  <a:lnTo>
                    <a:pt x="433" y="95"/>
                  </a:lnTo>
                  <a:lnTo>
                    <a:pt x="264" y="3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9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extrusionOk="0">
                  <a:moveTo>
                    <a:pt x="1" y="12965"/>
                  </a:moveTo>
                  <a:lnTo>
                    <a:pt x="358" y="12984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1" y="12965"/>
                  </a:lnTo>
                  <a:close/>
                  <a:moveTo>
                    <a:pt x="5363" y="1"/>
                  </a:move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428" y="12981"/>
                  </a:lnTo>
                  <a:lnTo>
                    <a:pt x="428" y="12981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9"/>
            <p:cNvSpPr/>
            <p:nvPr/>
          </p:nvSpPr>
          <p:spPr>
            <a:xfrm>
              <a:off x="1590900" y="2966375"/>
              <a:ext cx="195725" cy="324600"/>
            </a:xfrm>
            <a:custGeom>
              <a:avLst/>
              <a:gdLst/>
              <a:ahLst/>
              <a:cxnLst/>
              <a:rect l="l" t="t" r="r" b="b"/>
              <a:pathLst>
                <a:path w="7829" h="12984" fill="none" extrusionOk="0">
                  <a:moveTo>
                    <a:pt x="5363" y="1"/>
                  </a:moveTo>
                  <a:lnTo>
                    <a:pt x="5363" y="1"/>
                  </a:lnTo>
                  <a:lnTo>
                    <a:pt x="5570" y="490"/>
                  </a:lnTo>
                  <a:lnTo>
                    <a:pt x="5740" y="979"/>
                  </a:lnTo>
                  <a:lnTo>
                    <a:pt x="5890" y="1450"/>
                  </a:lnTo>
                  <a:lnTo>
                    <a:pt x="6022" y="1920"/>
                  </a:lnTo>
                  <a:lnTo>
                    <a:pt x="6116" y="2372"/>
                  </a:lnTo>
                  <a:lnTo>
                    <a:pt x="6210" y="2804"/>
                  </a:lnTo>
                  <a:lnTo>
                    <a:pt x="6267" y="3237"/>
                  </a:lnTo>
                  <a:lnTo>
                    <a:pt x="6323" y="3651"/>
                  </a:lnTo>
                  <a:lnTo>
                    <a:pt x="6342" y="4065"/>
                  </a:lnTo>
                  <a:lnTo>
                    <a:pt x="6342" y="4460"/>
                  </a:lnTo>
                  <a:lnTo>
                    <a:pt x="6342" y="4855"/>
                  </a:lnTo>
                  <a:lnTo>
                    <a:pt x="6304" y="5232"/>
                  </a:lnTo>
                  <a:lnTo>
                    <a:pt x="6267" y="5608"/>
                  </a:lnTo>
                  <a:lnTo>
                    <a:pt x="6210" y="5965"/>
                  </a:lnTo>
                  <a:lnTo>
                    <a:pt x="6135" y="6304"/>
                  </a:lnTo>
                  <a:lnTo>
                    <a:pt x="6060" y="6643"/>
                  </a:lnTo>
                  <a:lnTo>
                    <a:pt x="6060" y="6643"/>
                  </a:lnTo>
                  <a:lnTo>
                    <a:pt x="6530" y="7057"/>
                  </a:lnTo>
                  <a:lnTo>
                    <a:pt x="6887" y="7395"/>
                  </a:lnTo>
                  <a:lnTo>
                    <a:pt x="7113" y="7659"/>
                  </a:lnTo>
                  <a:lnTo>
                    <a:pt x="7188" y="7772"/>
                  </a:lnTo>
                  <a:lnTo>
                    <a:pt x="7245" y="7847"/>
                  </a:lnTo>
                  <a:lnTo>
                    <a:pt x="7245" y="7847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03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45" y="7941"/>
                  </a:lnTo>
                  <a:lnTo>
                    <a:pt x="7226" y="7979"/>
                  </a:lnTo>
                  <a:lnTo>
                    <a:pt x="7226" y="7979"/>
                  </a:lnTo>
                  <a:lnTo>
                    <a:pt x="7057" y="8468"/>
                  </a:lnTo>
                  <a:lnTo>
                    <a:pt x="6831" y="8938"/>
                  </a:lnTo>
                  <a:lnTo>
                    <a:pt x="6586" y="9390"/>
                  </a:lnTo>
                  <a:lnTo>
                    <a:pt x="6304" y="9841"/>
                  </a:lnTo>
                  <a:lnTo>
                    <a:pt x="6304" y="9841"/>
                  </a:lnTo>
                  <a:lnTo>
                    <a:pt x="6041" y="10218"/>
                  </a:lnTo>
                  <a:lnTo>
                    <a:pt x="5740" y="10556"/>
                  </a:lnTo>
                  <a:lnTo>
                    <a:pt x="5439" y="10895"/>
                  </a:lnTo>
                  <a:lnTo>
                    <a:pt x="5119" y="11196"/>
                  </a:lnTo>
                  <a:lnTo>
                    <a:pt x="4761" y="11478"/>
                  </a:lnTo>
                  <a:lnTo>
                    <a:pt x="4423" y="11723"/>
                  </a:lnTo>
                  <a:lnTo>
                    <a:pt x="4046" y="11968"/>
                  </a:lnTo>
                  <a:lnTo>
                    <a:pt x="3670" y="12175"/>
                  </a:lnTo>
                  <a:lnTo>
                    <a:pt x="3275" y="12363"/>
                  </a:lnTo>
                  <a:lnTo>
                    <a:pt x="2880" y="12532"/>
                  </a:lnTo>
                  <a:lnTo>
                    <a:pt x="2466" y="12664"/>
                  </a:lnTo>
                  <a:lnTo>
                    <a:pt x="2052" y="12777"/>
                  </a:lnTo>
                  <a:lnTo>
                    <a:pt x="1638" y="12871"/>
                  </a:lnTo>
                  <a:lnTo>
                    <a:pt x="1205" y="12927"/>
                  </a:lnTo>
                  <a:lnTo>
                    <a:pt x="791" y="12965"/>
                  </a:lnTo>
                  <a:lnTo>
                    <a:pt x="358" y="12984"/>
                  </a:lnTo>
                  <a:lnTo>
                    <a:pt x="358" y="12984"/>
                  </a:lnTo>
                  <a:lnTo>
                    <a:pt x="1" y="12965"/>
                  </a:lnTo>
                  <a:lnTo>
                    <a:pt x="1" y="12965"/>
                  </a:lnTo>
                  <a:lnTo>
                    <a:pt x="509" y="12984"/>
                  </a:lnTo>
                  <a:lnTo>
                    <a:pt x="509" y="12984"/>
                  </a:lnTo>
                  <a:lnTo>
                    <a:pt x="848" y="12984"/>
                  </a:lnTo>
                  <a:lnTo>
                    <a:pt x="1186" y="12946"/>
                  </a:lnTo>
                  <a:lnTo>
                    <a:pt x="1525" y="12908"/>
                  </a:lnTo>
                  <a:lnTo>
                    <a:pt x="1864" y="12852"/>
                  </a:lnTo>
                  <a:lnTo>
                    <a:pt x="2184" y="12777"/>
                  </a:lnTo>
                  <a:lnTo>
                    <a:pt x="2503" y="12701"/>
                  </a:lnTo>
                  <a:lnTo>
                    <a:pt x="2823" y="12589"/>
                  </a:lnTo>
                  <a:lnTo>
                    <a:pt x="3124" y="12476"/>
                  </a:lnTo>
                  <a:lnTo>
                    <a:pt x="3425" y="12344"/>
                  </a:lnTo>
                  <a:lnTo>
                    <a:pt x="3726" y="12193"/>
                  </a:lnTo>
                  <a:lnTo>
                    <a:pt x="4009" y="12043"/>
                  </a:lnTo>
                  <a:lnTo>
                    <a:pt x="4291" y="11874"/>
                  </a:lnTo>
                  <a:lnTo>
                    <a:pt x="4554" y="11685"/>
                  </a:lnTo>
                  <a:lnTo>
                    <a:pt x="4818" y="11497"/>
                  </a:lnTo>
                  <a:lnTo>
                    <a:pt x="5062" y="11290"/>
                  </a:lnTo>
                  <a:lnTo>
                    <a:pt x="5307" y="11083"/>
                  </a:lnTo>
                  <a:lnTo>
                    <a:pt x="5533" y="10857"/>
                  </a:lnTo>
                  <a:lnTo>
                    <a:pt x="5758" y="10613"/>
                  </a:lnTo>
                  <a:lnTo>
                    <a:pt x="5984" y="10368"/>
                  </a:lnTo>
                  <a:lnTo>
                    <a:pt x="6172" y="10105"/>
                  </a:lnTo>
                  <a:lnTo>
                    <a:pt x="6379" y="9841"/>
                  </a:lnTo>
                  <a:lnTo>
                    <a:pt x="6568" y="9559"/>
                  </a:lnTo>
                  <a:lnTo>
                    <a:pt x="6737" y="9277"/>
                  </a:lnTo>
                  <a:lnTo>
                    <a:pt x="6887" y="8995"/>
                  </a:lnTo>
                  <a:lnTo>
                    <a:pt x="7038" y="8694"/>
                  </a:lnTo>
                  <a:lnTo>
                    <a:pt x="7188" y="8374"/>
                  </a:lnTo>
                  <a:lnTo>
                    <a:pt x="7301" y="8073"/>
                  </a:lnTo>
                  <a:lnTo>
                    <a:pt x="7414" y="7753"/>
                  </a:lnTo>
                  <a:lnTo>
                    <a:pt x="7527" y="7414"/>
                  </a:lnTo>
                  <a:lnTo>
                    <a:pt x="7621" y="7076"/>
                  </a:lnTo>
                  <a:lnTo>
                    <a:pt x="7696" y="6737"/>
                  </a:lnTo>
                  <a:lnTo>
                    <a:pt x="7753" y="6398"/>
                  </a:lnTo>
                  <a:lnTo>
                    <a:pt x="7753" y="6398"/>
                  </a:lnTo>
                  <a:lnTo>
                    <a:pt x="7791" y="6041"/>
                  </a:lnTo>
                  <a:lnTo>
                    <a:pt x="7828" y="5702"/>
                  </a:lnTo>
                  <a:lnTo>
                    <a:pt x="7828" y="5344"/>
                  </a:lnTo>
                  <a:lnTo>
                    <a:pt x="7828" y="5025"/>
                  </a:lnTo>
                  <a:lnTo>
                    <a:pt x="7809" y="4705"/>
                  </a:lnTo>
                  <a:lnTo>
                    <a:pt x="7753" y="4385"/>
                  </a:lnTo>
                  <a:lnTo>
                    <a:pt x="7715" y="4065"/>
                  </a:lnTo>
                  <a:lnTo>
                    <a:pt x="7640" y="3783"/>
                  </a:lnTo>
                  <a:lnTo>
                    <a:pt x="7565" y="3482"/>
                  </a:lnTo>
                  <a:lnTo>
                    <a:pt x="7471" y="3218"/>
                  </a:lnTo>
                  <a:lnTo>
                    <a:pt x="7377" y="2936"/>
                  </a:lnTo>
                  <a:lnTo>
                    <a:pt x="7264" y="2673"/>
                  </a:lnTo>
                  <a:lnTo>
                    <a:pt x="7038" y="2202"/>
                  </a:lnTo>
                  <a:lnTo>
                    <a:pt x="6793" y="1751"/>
                  </a:lnTo>
                  <a:lnTo>
                    <a:pt x="6530" y="1356"/>
                  </a:lnTo>
                  <a:lnTo>
                    <a:pt x="6285" y="998"/>
                  </a:lnTo>
                  <a:lnTo>
                    <a:pt x="6041" y="697"/>
                  </a:lnTo>
                  <a:lnTo>
                    <a:pt x="5834" y="452"/>
                  </a:lnTo>
                  <a:lnTo>
                    <a:pt x="5495" y="114"/>
                  </a:lnTo>
                  <a:lnTo>
                    <a:pt x="536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9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extrusionOk="0">
                  <a:moveTo>
                    <a:pt x="5796" y="0"/>
                  </a:move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9"/>
            <p:cNvSpPr/>
            <p:nvPr/>
          </p:nvSpPr>
          <p:spPr>
            <a:xfrm>
              <a:off x="1590900" y="3151725"/>
              <a:ext cx="181125" cy="139250"/>
            </a:xfrm>
            <a:custGeom>
              <a:avLst/>
              <a:gdLst/>
              <a:ahLst/>
              <a:cxnLst/>
              <a:rect l="l" t="t" r="r" b="b"/>
              <a:pathLst>
                <a:path w="7245" h="5570" fill="none" extrusionOk="0">
                  <a:moveTo>
                    <a:pt x="5796" y="0"/>
                  </a:moveTo>
                  <a:lnTo>
                    <a:pt x="5796" y="0"/>
                  </a:lnTo>
                  <a:lnTo>
                    <a:pt x="5646" y="358"/>
                  </a:lnTo>
                  <a:lnTo>
                    <a:pt x="5476" y="715"/>
                  </a:lnTo>
                  <a:lnTo>
                    <a:pt x="5307" y="1054"/>
                  </a:lnTo>
                  <a:lnTo>
                    <a:pt x="5119" y="1374"/>
                  </a:lnTo>
                  <a:lnTo>
                    <a:pt x="4912" y="1694"/>
                  </a:lnTo>
                  <a:lnTo>
                    <a:pt x="4705" y="1976"/>
                  </a:lnTo>
                  <a:lnTo>
                    <a:pt x="4479" y="2277"/>
                  </a:lnTo>
                  <a:lnTo>
                    <a:pt x="4253" y="2540"/>
                  </a:lnTo>
                  <a:lnTo>
                    <a:pt x="4009" y="2804"/>
                  </a:lnTo>
                  <a:lnTo>
                    <a:pt x="3783" y="3048"/>
                  </a:lnTo>
                  <a:lnTo>
                    <a:pt x="3294" y="3500"/>
                  </a:lnTo>
                  <a:lnTo>
                    <a:pt x="2804" y="3914"/>
                  </a:lnTo>
                  <a:lnTo>
                    <a:pt x="2315" y="4271"/>
                  </a:lnTo>
                  <a:lnTo>
                    <a:pt x="1864" y="4572"/>
                  </a:lnTo>
                  <a:lnTo>
                    <a:pt x="1431" y="4836"/>
                  </a:lnTo>
                  <a:lnTo>
                    <a:pt x="1036" y="5062"/>
                  </a:lnTo>
                  <a:lnTo>
                    <a:pt x="678" y="5250"/>
                  </a:lnTo>
                  <a:lnTo>
                    <a:pt x="170" y="5476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1" y="5551"/>
                  </a:lnTo>
                  <a:lnTo>
                    <a:pt x="358" y="5570"/>
                  </a:lnTo>
                  <a:lnTo>
                    <a:pt x="358" y="5570"/>
                  </a:lnTo>
                  <a:lnTo>
                    <a:pt x="791" y="5551"/>
                  </a:lnTo>
                  <a:lnTo>
                    <a:pt x="1205" y="5513"/>
                  </a:lnTo>
                  <a:lnTo>
                    <a:pt x="1638" y="5457"/>
                  </a:lnTo>
                  <a:lnTo>
                    <a:pt x="2052" y="5363"/>
                  </a:lnTo>
                  <a:lnTo>
                    <a:pt x="2466" y="5250"/>
                  </a:lnTo>
                  <a:lnTo>
                    <a:pt x="2880" y="5118"/>
                  </a:lnTo>
                  <a:lnTo>
                    <a:pt x="3275" y="4949"/>
                  </a:lnTo>
                  <a:lnTo>
                    <a:pt x="3670" y="4761"/>
                  </a:lnTo>
                  <a:lnTo>
                    <a:pt x="4046" y="4554"/>
                  </a:lnTo>
                  <a:lnTo>
                    <a:pt x="4423" y="4309"/>
                  </a:lnTo>
                  <a:lnTo>
                    <a:pt x="4761" y="4064"/>
                  </a:lnTo>
                  <a:lnTo>
                    <a:pt x="5119" y="3782"/>
                  </a:lnTo>
                  <a:lnTo>
                    <a:pt x="5439" y="3481"/>
                  </a:lnTo>
                  <a:lnTo>
                    <a:pt x="5740" y="3142"/>
                  </a:lnTo>
                  <a:lnTo>
                    <a:pt x="6041" y="2804"/>
                  </a:lnTo>
                  <a:lnTo>
                    <a:pt x="6304" y="2427"/>
                  </a:lnTo>
                  <a:lnTo>
                    <a:pt x="6304" y="2427"/>
                  </a:lnTo>
                  <a:lnTo>
                    <a:pt x="6586" y="1976"/>
                  </a:lnTo>
                  <a:lnTo>
                    <a:pt x="6831" y="1524"/>
                  </a:lnTo>
                  <a:lnTo>
                    <a:pt x="7057" y="1054"/>
                  </a:lnTo>
                  <a:lnTo>
                    <a:pt x="7226" y="565"/>
                  </a:lnTo>
                  <a:lnTo>
                    <a:pt x="7226" y="565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489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45" y="527"/>
                  </a:lnTo>
                  <a:lnTo>
                    <a:pt x="7207" y="546"/>
                  </a:lnTo>
                  <a:lnTo>
                    <a:pt x="7207" y="546"/>
                  </a:lnTo>
                  <a:lnTo>
                    <a:pt x="7151" y="565"/>
                  </a:lnTo>
                  <a:lnTo>
                    <a:pt x="7151" y="565"/>
                  </a:lnTo>
                  <a:lnTo>
                    <a:pt x="7057" y="546"/>
                  </a:lnTo>
                  <a:lnTo>
                    <a:pt x="6944" y="527"/>
                  </a:lnTo>
                  <a:lnTo>
                    <a:pt x="6662" y="414"/>
                  </a:lnTo>
                  <a:lnTo>
                    <a:pt x="6267" y="245"/>
                  </a:lnTo>
                  <a:lnTo>
                    <a:pt x="5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9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extrusionOk="0">
                  <a:moveTo>
                    <a:pt x="264" y="1"/>
                  </a:moveTo>
                  <a:lnTo>
                    <a:pt x="151" y="396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9"/>
            <p:cNvSpPr/>
            <p:nvPr/>
          </p:nvSpPr>
          <p:spPr>
            <a:xfrm>
              <a:off x="1735800" y="3132425"/>
              <a:ext cx="36225" cy="33425"/>
            </a:xfrm>
            <a:custGeom>
              <a:avLst/>
              <a:gdLst/>
              <a:ahLst/>
              <a:cxnLst/>
              <a:rect l="l" t="t" r="r" b="b"/>
              <a:pathLst>
                <a:path w="1449" h="1337" fill="none" extrusionOk="0">
                  <a:moveTo>
                    <a:pt x="264" y="1"/>
                  </a:moveTo>
                  <a:lnTo>
                    <a:pt x="264" y="1"/>
                  </a:lnTo>
                  <a:lnTo>
                    <a:pt x="151" y="396"/>
                  </a:lnTo>
                  <a:lnTo>
                    <a:pt x="0" y="772"/>
                  </a:lnTo>
                  <a:lnTo>
                    <a:pt x="0" y="772"/>
                  </a:lnTo>
                  <a:lnTo>
                    <a:pt x="471" y="1017"/>
                  </a:lnTo>
                  <a:lnTo>
                    <a:pt x="866" y="1186"/>
                  </a:lnTo>
                  <a:lnTo>
                    <a:pt x="1148" y="1299"/>
                  </a:lnTo>
                  <a:lnTo>
                    <a:pt x="1261" y="1318"/>
                  </a:lnTo>
                  <a:lnTo>
                    <a:pt x="1355" y="1337"/>
                  </a:lnTo>
                  <a:lnTo>
                    <a:pt x="1355" y="1337"/>
                  </a:lnTo>
                  <a:lnTo>
                    <a:pt x="1411" y="1318"/>
                  </a:lnTo>
                  <a:lnTo>
                    <a:pt x="1411" y="1318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99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61"/>
                  </a:lnTo>
                  <a:lnTo>
                    <a:pt x="1449" y="1205"/>
                  </a:lnTo>
                  <a:lnTo>
                    <a:pt x="1449" y="1205"/>
                  </a:lnTo>
                  <a:lnTo>
                    <a:pt x="1392" y="1130"/>
                  </a:lnTo>
                  <a:lnTo>
                    <a:pt x="1317" y="1017"/>
                  </a:lnTo>
                  <a:lnTo>
                    <a:pt x="1091" y="753"/>
                  </a:lnTo>
                  <a:lnTo>
                    <a:pt x="734" y="415"/>
                  </a:lnTo>
                  <a:lnTo>
                    <a:pt x="2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2" name="Google Shape;8252;p39"/>
          <p:cNvGrpSpPr/>
          <p:nvPr/>
        </p:nvGrpSpPr>
        <p:grpSpPr>
          <a:xfrm rot="406514">
            <a:off x="8311277" y="147668"/>
            <a:ext cx="486737" cy="875736"/>
            <a:chOff x="204138" y="189927"/>
            <a:chExt cx="452861" cy="814710"/>
          </a:xfrm>
        </p:grpSpPr>
        <p:sp>
          <p:nvSpPr>
            <p:cNvPr id="8253" name="Google Shape;8253;p39"/>
            <p:cNvSpPr/>
            <p:nvPr/>
          </p:nvSpPr>
          <p:spPr>
            <a:xfrm>
              <a:off x="223986" y="405915"/>
              <a:ext cx="241479" cy="598722"/>
            </a:xfrm>
            <a:custGeom>
              <a:avLst/>
              <a:gdLst/>
              <a:ahLst/>
              <a:cxnLst/>
              <a:rect l="l" t="t" r="r" b="b"/>
              <a:pathLst>
                <a:path w="13736" h="34057" extrusionOk="0">
                  <a:moveTo>
                    <a:pt x="866" y="1"/>
                  </a:moveTo>
                  <a:lnTo>
                    <a:pt x="678" y="19"/>
                  </a:lnTo>
                  <a:lnTo>
                    <a:pt x="527" y="57"/>
                  </a:lnTo>
                  <a:lnTo>
                    <a:pt x="377" y="151"/>
                  </a:lnTo>
                  <a:lnTo>
                    <a:pt x="245" y="245"/>
                  </a:lnTo>
                  <a:lnTo>
                    <a:pt x="151" y="377"/>
                  </a:lnTo>
                  <a:lnTo>
                    <a:pt x="57" y="527"/>
                  </a:lnTo>
                  <a:lnTo>
                    <a:pt x="19" y="678"/>
                  </a:lnTo>
                  <a:lnTo>
                    <a:pt x="0" y="866"/>
                  </a:lnTo>
                  <a:lnTo>
                    <a:pt x="0" y="34057"/>
                  </a:lnTo>
                  <a:lnTo>
                    <a:pt x="1713" y="34057"/>
                  </a:lnTo>
                  <a:lnTo>
                    <a:pt x="1713" y="1713"/>
                  </a:lnTo>
                  <a:lnTo>
                    <a:pt x="12870" y="1713"/>
                  </a:lnTo>
                  <a:lnTo>
                    <a:pt x="13040" y="1694"/>
                  </a:lnTo>
                  <a:lnTo>
                    <a:pt x="13209" y="1656"/>
                  </a:lnTo>
                  <a:lnTo>
                    <a:pt x="13360" y="1581"/>
                  </a:lnTo>
                  <a:lnTo>
                    <a:pt x="13472" y="1468"/>
                  </a:lnTo>
                  <a:lnTo>
                    <a:pt x="13585" y="1337"/>
                  </a:lnTo>
                  <a:lnTo>
                    <a:pt x="13661" y="1186"/>
                  </a:lnTo>
                  <a:lnTo>
                    <a:pt x="13717" y="1036"/>
                  </a:lnTo>
                  <a:lnTo>
                    <a:pt x="13736" y="866"/>
                  </a:lnTo>
                  <a:lnTo>
                    <a:pt x="13717" y="678"/>
                  </a:lnTo>
                  <a:lnTo>
                    <a:pt x="13661" y="527"/>
                  </a:lnTo>
                  <a:lnTo>
                    <a:pt x="13585" y="377"/>
                  </a:lnTo>
                  <a:lnTo>
                    <a:pt x="13472" y="245"/>
                  </a:lnTo>
                  <a:lnTo>
                    <a:pt x="13360" y="151"/>
                  </a:lnTo>
                  <a:lnTo>
                    <a:pt x="13209" y="57"/>
                  </a:lnTo>
                  <a:lnTo>
                    <a:pt x="13040" y="19"/>
                  </a:lnTo>
                  <a:lnTo>
                    <a:pt x="12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9"/>
            <p:cNvSpPr/>
            <p:nvPr/>
          </p:nvSpPr>
          <p:spPr>
            <a:xfrm>
              <a:off x="204138" y="379457"/>
              <a:ext cx="80393" cy="80393"/>
            </a:xfrm>
            <a:custGeom>
              <a:avLst/>
              <a:gdLst/>
              <a:ahLst/>
              <a:cxnLst/>
              <a:rect l="l" t="t" r="r" b="b"/>
              <a:pathLst>
                <a:path w="4573" h="4573" extrusionOk="0">
                  <a:moveTo>
                    <a:pt x="2277" y="0"/>
                  </a:moveTo>
                  <a:lnTo>
                    <a:pt x="2051" y="19"/>
                  </a:lnTo>
                  <a:lnTo>
                    <a:pt x="1826" y="57"/>
                  </a:lnTo>
                  <a:lnTo>
                    <a:pt x="1600" y="113"/>
                  </a:lnTo>
                  <a:lnTo>
                    <a:pt x="1393" y="189"/>
                  </a:lnTo>
                  <a:lnTo>
                    <a:pt x="1186" y="283"/>
                  </a:lnTo>
                  <a:lnTo>
                    <a:pt x="998" y="396"/>
                  </a:lnTo>
                  <a:lnTo>
                    <a:pt x="828" y="527"/>
                  </a:lnTo>
                  <a:lnTo>
                    <a:pt x="659" y="678"/>
                  </a:lnTo>
                  <a:lnTo>
                    <a:pt x="527" y="828"/>
                  </a:lnTo>
                  <a:lnTo>
                    <a:pt x="396" y="1016"/>
                  </a:lnTo>
                  <a:lnTo>
                    <a:pt x="283" y="1205"/>
                  </a:lnTo>
                  <a:lnTo>
                    <a:pt x="170" y="1393"/>
                  </a:lnTo>
                  <a:lnTo>
                    <a:pt x="95" y="1600"/>
                  </a:lnTo>
                  <a:lnTo>
                    <a:pt x="38" y="1826"/>
                  </a:lnTo>
                  <a:lnTo>
                    <a:pt x="19" y="2051"/>
                  </a:lnTo>
                  <a:lnTo>
                    <a:pt x="1" y="2296"/>
                  </a:lnTo>
                  <a:lnTo>
                    <a:pt x="19" y="2522"/>
                  </a:lnTo>
                  <a:lnTo>
                    <a:pt x="38" y="2747"/>
                  </a:lnTo>
                  <a:lnTo>
                    <a:pt x="95" y="2973"/>
                  </a:lnTo>
                  <a:lnTo>
                    <a:pt x="170" y="3180"/>
                  </a:lnTo>
                  <a:lnTo>
                    <a:pt x="283" y="3368"/>
                  </a:lnTo>
                  <a:lnTo>
                    <a:pt x="396" y="3557"/>
                  </a:lnTo>
                  <a:lnTo>
                    <a:pt x="527" y="3745"/>
                  </a:lnTo>
                  <a:lnTo>
                    <a:pt x="659" y="3895"/>
                  </a:lnTo>
                  <a:lnTo>
                    <a:pt x="828" y="4046"/>
                  </a:lnTo>
                  <a:lnTo>
                    <a:pt x="998" y="4177"/>
                  </a:lnTo>
                  <a:lnTo>
                    <a:pt x="1186" y="4290"/>
                  </a:lnTo>
                  <a:lnTo>
                    <a:pt x="1393" y="4384"/>
                  </a:lnTo>
                  <a:lnTo>
                    <a:pt x="1600" y="4460"/>
                  </a:lnTo>
                  <a:lnTo>
                    <a:pt x="1826" y="4516"/>
                  </a:lnTo>
                  <a:lnTo>
                    <a:pt x="2051" y="4554"/>
                  </a:lnTo>
                  <a:lnTo>
                    <a:pt x="2277" y="4573"/>
                  </a:lnTo>
                  <a:lnTo>
                    <a:pt x="2522" y="4554"/>
                  </a:lnTo>
                  <a:lnTo>
                    <a:pt x="2748" y="4516"/>
                  </a:lnTo>
                  <a:lnTo>
                    <a:pt x="2955" y="4460"/>
                  </a:lnTo>
                  <a:lnTo>
                    <a:pt x="3162" y="4384"/>
                  </a:lnTo>
                  <a:lnTo>
                    <a:pt x="3368" y="4290"/>
                  </a:lnTo>
                  <a:lnTo>
                    <a:pt x="3557" y="4177"/>
                  </a:lnTo>
                  <a:lnTo>
                    <a:pt x="3726" y="4046"/>
                  </a:lnTo>
                  <a:lnTo>
                    <a:pt x="3895" y="3895"/>
                  </a:lnTo>
                  <a:lnTo>
                    <a:pt x="4046" y="3745"/>
                  </a:lnTo>
                  <a:lnTo>
                    <a:pt x="4178" y="3557"/>
                  </a:lnTo>
                  <a:lnTo>
                    <a:pt x="4290" y="3368"/>
                  </a:lnTo>
                  <a:lnTo>
                    <a:pt x="4385" y="3180"/>
                  </a:lnTo>
                  <a:lnTo>
                    <a:pt x="4460" y="2973"/>
                  </a:lnTo>
                  <a:lnTo>
                    <a:pt x="4516" y="2747"/>
                  </a:lnTo>
                  <a:lnTo>
                    <a:pt x="4554" y="2522"/>
                  </a:lnTo>
                  <a:lnTo>
                    <a:pt x="4573" y="2296"/>
                  </a:lnTo>
                  <a:lnTo>
                    <a:pt x="4554" y="2051"/>
                  </a:lnTo>
                  <a:lnTo>
                    <a:pt x="4516" y="1826"/>
                  </a:lnTo>
                  <a:lnTo>
                    <a:pt x="4460" y="1600"/>
                  </a:lnTo>
                  <a:lnTo>
                    <a:pt x="4385" y="1393"/>
                  </a:lnTo>
                  <a:lnTo>
                    <a:pt x="4290" y="1205"/>
                  </a:lnTo>
                  <a:lnTo>
                    <a:pt x="4178" y="1016"/>
                  </a:lnTo>
                  <a:lnTo>
                    <a:pt x="4046" y="828"/>
                  </a:lnTo>
                  <a:lnTo>
                    <a:pt x="3895" y="678"/>
                  </a:lnTo>
                  <a:lnTo>
                    <a:pt x="3726" y="527"/>
                  </a:lnTo>
                  <a:lnTo>
                    <a:pt x="3557" y="396"/>
                  </a:lnTo>
                  <a:lnTo>
                    <a:pt x="3368" y="283"/>
                  </a:lnTo>
                  <a:lnTo>
                    <a:pt x="3162" y="189"/>
                  </a:lnTo>
                  <a:lnTo>
                    <a:pt x="2955" y="113"/>
                  </a:lnTo>
                  <a:lnTo>
                    <a:pt x="2748" y="57"/>
                  </a:lnTo>
                  <a:lnTo>
                    <a:pt x="2522" y="19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9"/>
            <p:cNvSpPr/>
            <p:nvPr/>
          </p:nvSpPr>
          <p:spPr>
            <a:xfrm>
              <a:off x="225639" y="401291"/>
              <a:ext cx="37059" cy="36725"/>
            </a:xfrm>
            <a:custGeom>
              <a:avLst/>
              <a:gdLst/>
              <a:ahLst/>
              <a:cxnLst/>
              <a:rect l="l" t="t" r="r" b="b"/>
              <a:pathLst>
                <a:path w="2108" h="2089" extrusionOk="0">
                  <a:moveTo>
                    <a:pt x="1054" y="0"/>
                  </a:moveTo>
                  <a:lnTo>
                    <a:pt x="847" y="19"/>
                  </a:lnTo>
                  <a:lnTo>
                    <a:pt x="640" y="75"/>
                  </a:lnTo>
                  <a:lnTo>
                    <a:pt x="471" y="170"/>
                  </a:lnTo>
                  <a:lnTo>
                    <a:pt x="320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54"/>
                  </a:lnTo>
                  <a:lnTo>
                    <a:pt x="19" y="1261"/>
                  </a:lnTo>
                  <a:lnTo>
                    <a:pt x="95" y="1449"/>
                  </a:lnTo>
                  <a:lnTo>
                    <a:pt x="189" y="1637"/>
                  </a:lnTo>
                  <a:lnTo>
                    <a:pt x="320" y="1788"/>
                  </a:lnTo>
                  <a:lnTo>
                    <a:pt x="471" y="1919"/>
                  </a:lnTo>
                  <a:lnTo>
                    <a:pt x="640" y="2014"/>
                  </a:lnTo>
                  <a:lnTo>
                    <a:pt x="847" y="2070"/>
                  </a:lnTo>
                  <a:lnTo>
                    <a:pt x="1054" y="2089"/>
                  </a:lnTo>
                  <a:lnTo>
                    <a:pt x="1261" y="2070"/>
                  </a:lnTo>
                  <a:lnTo>
                    <a:pt x="1468" y="2014"/>
                  </a:lnTo>
                  <a:lnTo>
                    <a:pt x="1637" y="1919"/>
                  </a:lnTo>
                  <a:lnTo>
                    <a:pt x="1807" y="1788"/>
                  </a:lnTo>
                  <a:lnTo>
                    <a:pt x="1939" y="1637"/>
                  </a:lnTo>
                  <a:lnTo>
                    <a:pt x="2033" y="1449"/>
                  </a:lnTo>
                  <a:lnTo>
                    <a:pt x="2089" y="1261"/>
                  </a:lnTo>
                  <a:lnTo>
                    <a:pt x="2108" y="1054"/>
                  </a:lnTo>
                  <a:lnTo>
                    <a:pt x="2089" y="828"/>
                  </a:lnTo>
                  <a:lnTo>
                    <a:pt x="2033" y="640"/>
                  </a:lnTo>
                  <a:lnTo>
                    <a:pt x="1939" y="452"/>
                  </a:lnTo>
                  <a:lnTo>
                    <a:pt x="1807" y="301"/>
                  </a:lnTo>
                  <a:lnTo>
                    <a:pt x="1637" y="170"/>
                  </a:lnTo>
                  <a:lnTo>
                    <a:pt x="1468" y="75"/>
                  </a:lnTo>
                  <a:lnTo>
                    <a:pt x="1261" y="1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9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extrusionOk="0">
                  <a:moveTo>
                    <a:pt x="7244" y="0"/>
                  </a:moveTo>
                  <a:lnTo>
                    <a:pt x="7244" y="4874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9"/>
            <p:cNvSpPr/>
            <p:nvPr/>
          </p:nvSpPr>
          <p:spPr>
            <a:xfrm>
              <a:off x="319586" y="363582"/>
              <a:ext cx="337413" cy="403232"/>
            </a:xfrm>
            <a:custGeom>
              <a:avLst/>
              <a:gdLst/>
              <a:ahLst/>
              <a:cxnLst/>
              <a:rect l="l" t="t" r="r" b="b"/>
              <a:pathLst>
                <a:path w="19193" h="22937" fill="none" extrusionOk="0">
                  <a:moveTo>
                    <a:pt x="1712" y="22937"/>
                  </a:moveTo>
                  <a:lnTo>
                    <a:pt x="17499" y="22937"/>
                  </a:lnTo>
                  <a:lnTo>
                    <a:pt x="17499" y="22937"/>
                  </a:lnTo>
                  <a:lnTo>
                    <a:pt x="17724" y="22918"/>
                  </a:lnTo>
                  <a:lnTo>
                    <a:pt x="17931" y="22880"/>
                  </a:lnTo>
                  <a:lnTo>
                    <a:pt x="18138" y="22805"/>
                  </a:lnTo>
                  <a:lnTo>
                    <a:pt x="18327" y="22711"/>
                  </a:lnTo>
                  <a:lnTo>
                    <a:pt x="18515" y="22598"/>
                  </a:lnTo>
                  <a:lnTo>
                    <a:pt x="18665" y="22466"/>
                  </a:lnTo>
                  <a:lnTo>
                    <a:pt x="18816" y="22316"/>
                  </a:lnTo>
                  <a:lnTo>
                    <a:pt x="18929" y="22146"/>
                  </a:lnTo>
                  <a:lnTo>
                    <a:pt x="19023" y="21977"/>
                  </a:lnTo>
                  <a:lnTo>
                    <a:pt x="19117" y="21789"/>
                  </a:lnTo>
                  <a:lnTo>
                    <a:pt x="19173" y="21582"/>
                  </a:lnTo>
                  <a:lnTo>
                    <a:pt x="19192" y="21375"/>
                  </a:lnTo>
                  <a:lnTo>
                    <a:pt x="19192" y="21168"/>
                  </a:lnTo>
                  <a:lnTo>
                    <a:pt x="19173" y="20942"/>
                  </a:lnTo>
                  <a:lnTo>
                    <a:pt x="19136" y="20735"/>
                  </a:lnTo>
                  <a:lnTo>
                    <a:pt x="19042" y="20528"/>
                  </a:lnTo>
                  <a:lnTo>
                    <a:pt x="11948" y="4874"/>
                  </a:lnTo>
                  <a:lnTo>
                    <a:pt x="11948" y="0"/>
                  </a:lnTo>
                  <a:lnTo>
                    <a:pt x="7244" y="0"/>
                  </a:lnTo>
                  <a:lnTo>
                    <a:pt x="7244" y="4874"/>
                  </a:lnTo>
                  <a:lnTo>
                    <a:pt x="151" y="20528"/>
                  </a:lnTo>
                  <a:lnTo>
                    <a:pt x="151" y="20528"/>
                  </a:lnTo>
                  <a:lnTo>
                    <a:pt x="75" y="20735"/>
                  </a:lnTo>
                  <a:lnTo>
                    <a:pt x="19" y="20942"/>
                  </a:lnTo>
                  <a:lnTo>
                    <a:pt x="0" y="21168"/>
                  </a:lnTo>
                  <a:lnTo>
                    <a:pt x="0" y="21375"/>
                  </a:lnTo>
                  <a:lnTo>
                    <a:pt x="38" y="21582"/>
                  </a:lnTo>
                  <a:lnTo>
                    <a:pt x="94" y="21789"/>
                  </a:lnTo>
                  <a:lnTo>
                    <a:pt x="169" y="21977"/>
                  </a:lnTo>
                  <a:lnTo>
                    <a:pt x="282" y="22146"/>
                  </a:lnTo>
                  <a:lnTo>
                    <a:pt x="395" y="22316"/>
                  </a:lnTo>
                  <a:lnTo>
                    <a:pt x="527" y="22466"/>
                  </a:lnTo>
                  <a:lnTo>
                    <a:pt x="696" y="22598"/>
                  </a:lnTo>
                  <a:lnTo>
                    <a:pt x="866" y="22711"/>
                  </a:lnTo>
                  <a:lnTo>
                    <a:pt x="1054" y="22805"/>
                  </a:lnTo>
                  <a:lnTo>
                    <a:pt x="1261" y="22880"/>
                  </a:lnTo>
                  <a:lnTo>
                    <a:pt x="1487" y="22918"/>
                  </a:lnTo>
                  <a:lnTo>
                    <a:pt x="1712" y="229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9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extrusionOk="0">
                  <a:moveTo>
                    <a:pt x="7245" y="0"/>
                  </a:moveTo>
                  <a:lnTo>
                    <a:pt x="7245" y="1882"/>
                  </a:lnTo>
                  <a:lnTo>
                    <a:pt x="38" y="17781"/>
                  </a:lnTo>
                  <a:lnTo>
                    <a:pt x="19" y="17837"/>
                  </a:lnTo>
                  <a:lnTo>
                    <a:pt x="1" y="17913"/>
                  </a:lnTo>
                  <a:lnTo>
                    <a:pt x="1" y="18026"/>
                  </a:lnTo>
                  <a:lnTo>
                    <a:pt x="38" y="18120"/>
                  </a:lnTo>
                  <a:lnTo>
                    <a:pt x="76" y="18176"/>
                  </a:lnTo>
                  <a:lnTo>
                    <a:pt x="114" y="18251"/>
                  </a:lnTo>
                  <a:lnTo>
                    <a:pt x="189" y="18308"/>
                  </a:lnTo>
                  <a:lnTo>
                    <a:pt x="302" y="18364"/>
                  </a:lnTo>
                  <a:lnTo>
                    <a:pt x="358" y="18383"/>
                  </a:lnTo>
                  <a:lnTo>
                    <a:pt x="16295" y="18383"/>
                  </a:lnTo>
                  <a:lnTo>
                    <a:pt x="16351" y="18364"/>
                  </a:lnTo>
                  <a:lnTo>
                    <a:pt x="16445" y="18308"/>
                  </a:lnTo>
                  <a:lnTo>
                    <a:pt x="16521" y="18251"/>
                  </a:lnTo>
                  <a:lnTo>
                    <a:pt x="16577" y="18176"/>
                  </a:lnTo>
                  <a:lnTo>
                    <a:pt x="16615" y="18120"/>
                  </a:lnTo>
                  <a:lnTo>
                    <a:pt x="16634" y="18026"/>
                  </a:lnTo>
                  <a:lnTo>
                    <a:pt x="16634" y="17913"/>
                  </a:lnTo>
                  <a:lnTo>
                    <a:pt x="16634" y="17837"/>
                  </a:lnTo>
                  <a:lnTo>
                    <a:pt x="16615" y="17781"/>
                  </a:lnTo>
                  <a:lnTo>
                    <a:pt x="9408" y="1882"/>
                  </a:lnTo>
                  <a:lnTo>
                    <a:pt x="94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9"/>
            <p:cNvSpPr/>
            <p:nvPr/>
          </p:nvSpPr>
          <p:spPr>
            <a:xfrm>
              <a:off x="342071" y="421139"/>
              <a:ext cx="292426" cy="323191"/>
            </a:xfrm>
            <a:custGeom>
              <a:avLst/>
              <a:gdLst/>
              <a:ahLst/>
              <a:cxnLst/>
              <a:rect l="l" t="t" r="r" b="b"/>
              <a:pathLst>
                <a:path w="16634" h="18384" fill="none" extrusionOk="0">
                  <a:moveTo>
                    <a:pt x="38" y="17781"/>
                  </a:moveTo>
                  <a:lnTo>
                    <a:pt x="7245" y="1882"/>
                  </a:lnTo>
                  <a:lnTo>
                    <a:pt x="7245" y="0"/>
                  </a:lnTo>
                  <a:lnTo>
                    <a:pt x="9408" y="0"/>
                  </a:lnTo>
                  <a:lnTo>
                    <a:pt x="9408" y="1882"/>
                  </a:lnTo>
                  <a:lnTo>
                    <a:pt x="16615" y="17781"/>
                  </a:lnTo>
                  <a:lnTo>
                    <a:pt x="16615" y="17781"/>
                  </a:lnTo>
                  <a:lnTo>
                    <a:pt x="16634" y="17837"/>
                  </a:lnTo>
                  <a:lnTo>
                    <a:pt x="16634" y="17913"/>
                  </a:lnTo>
                  <a:lnTo>
                    <a:pt x="16634" y="18026"/>
                  </a:lnTo>
                  <a:lnTo>
                    <a:pt x="16615" y="18120"/>
                  </a:lnTo>
                  <a:lnTo>
                    <a:pt x="16577" y="18176"/>
                  </a:lnTo>
                  <a:lnTo>
                    <a:pt x="16577" y="18176"/>
                  </a:lnTo>
                  <a:lnTo>
                    <a:pt x="16521" y="18251"/>
                  </a:lnTo>
                  <a:lnTo>
                    <a:pt x="16445" y="18308"/>
                  </a:lnTo>
                  <a:lnTo>
                    <a:pt x="16351" y="18364"/>
                  </a:lnTo>
                  <a:lnTo>
                    <a:pt x="16295" y="18383"/>
                  </a:lnTo>
                  <a:lnTo>
                    <a:pt x="16220" y="18383"/>
                  </a:lnTo>
                  <a:lnTo>
                    <a:pt x="433" y="18383"/>
                  </a:lnTo>
                  <a:lnTo>
                    <a:pt x="433" y="18383"/>
                  </a:lnTo>
                  <a:lnTo>
                    <a:pt x="358" y="18383"/>
                  </a:lnTo>
                  <a:lnTo>
                    <a:pt x="302" y="18364"/>
                  </a:lnTo>
                  <a:lnTo>
                    <a:pt x="189" y="18308"/>
                  </a:lnTo>
                  <a:lnTo>
                    <a:pt x="114" y="18251"/>
                  </a:lnTo>
                  <a:lnTo>
                    <a:pt x="76" y="18176"/>
                  </a:lnTo>
                  <a:lnTo>
                    <a:pt x="76" y="18176"/>
                  </a:lnTo>
                  <a:lnTo>
                    <a:pt x="38" y="18120"/>
                  </a:lnTo>
                  <a:lnTo>
                    <a:pt x="1" y="18026"/>
                  </a:lnTo>
                  <a:lnTo>
                    <a:pt x="1" y="17913"/>
                  </a:lnTo>
                  <a:lnTo>
                    <a:pt x="19" y="17837"/>
                  </a:lnTo>
                  <a:lnTo>
                    <a:pt x="38" y="177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9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89"/>
                  </a:lnTo>
                  <a:lnTo>
                    <a:pt x="5344" y="113"/>
                  </a:lnTo>
                  <a:lnTo>
                    <a:pt x="5306" y="57"/>
                  </a:lnTo>
                  <a:lnTo>
                    <a:pt x="5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9"/>
            <p:cNvSpPr/>
            <p:nvPr/>
          </p:nvSpPr>
          <p:spPr>
            <a:xfrm>
              <a:off x="441310" y="400623"/>
              <a:ext cx="94282" cy="41032"/>
            </a:xfrm>
            <a:custGeom>
              <a:avLst/>
              <a:gdLst/>
              <a:ahLst/>
              <a:cxnLst/>
              <a:rect l="l" t="t" r="r" b="b"/>
              <a:pathLst>
                <a:path w="5363" h="2334" extrusionOk="0">
                  <a:moveTo>
                    <a:pt x="113" y="1"/>
                  </a:moveTo>
                  <a:lnTo>
                    <a:pt x="57" y="57"/>
                  </a:lnTo>
                  <a:lnTo>
                    <a:pt x="0" y="113"/>
                  </a:lnTo>
                  <a:lnTo>
                    <a:pt x="0" y="189"/>
                  </a:lnTo>
                  <a:lnTo>
                    <a:pt x="0" y="2127"/>
                  </a:lnTo>
                  <a:lnTo>
                    <a:pt x="0" y="2202"/>
                  </a:lnTo>
                  <a:lnTo>
                    <a:pt x="57" y="2258"/>
                  </a:lnTo>
                  <a:lnTo>
                    <a:pt x="113" y="2315"/>
                  </a:lnTo>
                  <a:lnTo>
                    <a:pt x="188" y="2334"/>
                  </a:lnTo>
                  <a:lnTo>
                    <a:pt x="5156" y="2334"/>
                  </a:lnTo>
                  <a:lnTo>
                    <a:pt x="5231" y="2315"/>
                  </a:lnTo>
                  <a:lnTo>
                    <a:pt x="5306" y="2258"/>
                  </a:lnTo>
                  <a:lnTo>
                    <a:pt x="5344" y="2202"/>
                  </a:lnTo>
                  <a:lnTo>
                    <a:pt x="5363" y="2127"/>
                  </a:lnTo>
                  <a:lnTo>
                    <a:pt x="5363" y="1525"/>
                  </a:lnTo>
                  <a:lnTo>
                    <a:pt x="3970" y="1374"/>
                  </a:lnTo>
                  <a:lnTo>
                    <a:pt x="3124" y="1280"/>
                  </a:lnTo>
                  <a:lnTo>
                    <a:pt x="2258" y="1167"/>
                  </a:lnTo>
                  <a:lnTo>
                    <a:pt x="1919" y="1111"/>
                  </a:lnTo>
                  <a:lnTo>
                    <a:pt x="1637" y="1035"/>
                  </a:lnTo>
                  <a:lnTo>
                    <a:pt x="1374" y="960"/>
                  </a:lnTo>
                  <a:lnTo>
                    <a:pt x="1148" y="866"/>
                  </a:lnTo>
                  <a:lnTo>
                    <a:pt x="960" y="772"/>
                  </a:lnTo>
                  <a:lnTo>
                    <a:pt x="791" y="678"/>
                  </a:lnTo>
                  <a:lnTo>
                    <a:pt x="640" y="584"/>
                  </a:lnTo>
                  <a:lnTo>
                    <a:pt x="527" y="471"/>
                  </a:lnTo>
                  <a:lnTo>
                    <a:pt x="433" y="377"/>
                  </a:lnTo>
                  <a:lnTo>
                    <a:pt x="358" y="302"/>
                  </a:lnTo>
                  <a:lnTo>
                    <a:pt x="264" y="132"/>
                  </a:lnTo>
                  <a:lnTo>
                    <a:pt x="207" y="38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9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extrusionOk="0">
                  <a:moveTo>
                    <a:pt x="5401" y="0"/>
                  </a:move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9"/>
            <p:cNvSpPr/>
            <p:nvPr/>
          </p:nvSpPr>
          <p:spPr>
            <a:xfrm>
              <a:off x="456517" y="577267"/>
              <a:ext cx="108855" cy="66505"/>
            </a:xfrm>
            <a:custGeom>
              <a:avLst/>
              <a:gdLst/>
              <a:ahLst/>
              <a:cxnLst/>
              <a:rect l="l" t="t" r="r" b="b"/>
              <a:pathLst>
                <a:path w="6192" h="3783" fill="none" extrusionOk="0">
                  <a:moveTo>
                    <a:pt x="6191" y="245"/>
                  </a:moveTo>
                  <a:lnTo>
                    <a:pt x="6191" y="245"/>
                  </a:lnTo>
                  <a:lnTo>
                    <a:pt x="6154" y="226"/>
                  </a:lnTo>
                  <a:lnTo>
                    <a:pt x="6022" y="151"/>
                  </a:lnTo>
                  <a:lnTo>
                    <a:pt x="5834" y="57"/>
                  </a:lnTo>
                  <a:lnTo>
                    <a:pt x="5702" y="19"/>
                  </a:lnTo>
                  <a:lnTo>
                    <a:pt x="5570" y="0"/>
                  </a:lnTo>
                  <a:lnTo>
                    <a:pt x="5401" y="0"/>
                  </a:lnTo>
                  <a:lnTo>
                    <a:pt x="5232" y="19"/>
                  </a:lnTo>
                  <a:lnTo>
                    <a:pt x="5025" y="38"/>
                  </a:lnTo>
                  <a:lnTo>
                    <a:pt x="4818" y="113"/>
                  </a:lnTo>
                  <a:lnTo>
                    <a:pt x="4592" y="207"/>
                  </a:lnTo>
                  <a:lnTo>
                    <a:pt x="4347" y="339"/>
                  </a:lnTo>
                  <a:lnTo>
                    <a:pt x="4084" y="508"/>
                  </a:lnTo>
                  <a:lnTo>
                    <a:pt x="3820" y="734"/>
                  </a:lnTo>
                  <a:lnTo>
                    <a:pt x="3820" y="734"/>
                  </a:lnTo>
                  <a:lnTo>
                    <a:pt x="3275" y="1204"/>
                  </a:lnTo>
                  <a:lnTo>
                    <a:pt x="2767" y="1581"/>
                  </a:lnTo>
                  <a:lnTo>
                    <a:pt x="2522" y="1750"/>
                  </a:lnTo>
                  <a:lnTo>
                    <a:pt x="2277" y="1901"/>
                  </a:lnTo>
                  <a:lnTo>
                    <a:pt x="2052" y="2032"/>
                  </a:lnTo>
                  <a:lnTo>
                    <a:pt x="1807" y="2126"/>
                  </a:lnTo>
                  <a:lnTo>
                    <a:pt x="1581" y="2220"/>
                  </a:lnTo>
                  <a:lnTo>
                    <a:pt x="1356" y="2258"/>
                  </a:lnTo>
                  <a:lnTo>
                    <a:pt x="1130" y="2296"/>
                  </a:lnTo>
                  <a:lnTo>
                    <a:pt x="904" y="2296"/>
                  </a:lnTo>
                  <a:lnTo>
                    <a:pt x="678" y="2277"/>
                  </a:lnTo>
                  <a:lnTo>
                    <a:pt x="452" y="2220"/>
                  </a:lnTo>
                  <a:lnTo>
                    <a:pt x="227" y="2145"/>
                  </a:lnTo>
                  <a:lnTo>
                    <a:pt x="1" y="2032"/>
                  </a:lnTo>
                  <a:lnTo>
                    <a:pt x="1" y="2032"/>
                  </a:lnTo>
                  <a:lnTo>
                    <a:pt x="1" y="2108"/>
                  </a:lnTo>
                  <a:lnTo>
                    <a:pt x="57" y="2314"/>
                  </a:lnTo>
                  <a:lnTo>
                    <a:pt x="114" y="2465"/>
                  </a:lnTo>
                  <a:lnTo>
                    <a:pt x="189" y="2616"/>
                  </a:lnTo>
                  <a:lnTo>
                    <a:pt x="283" y="2785"/>
                  </a:lnTo>
                  <a:lnTo>
                    <a:pt x="415" y="2954"/>
                  </a:lnTo>
                  <a:lnTo>
                    <a:pt x="565" y="3124"/>
                  </a:lnTo>
                  <a:lnTo>
                    <a:pt x="753" y="3293"/>
                  </a:lnTo>
                  <a:lnTo>
                    <a:pt x="979" y="3443"/>
                  </a:lnTo>
                  <a:lnTo>
                    <a:pt x="1243" y="3556"/>
                  </a:lnTo>
                  <a:lnTo>
                    <a:pt x="1544" y="3669"/>
                  </a:lnTo>
                  <a:lnTo>
                    <a:pt x="1901" y="3744"/>
                  </a:lnTo>
                  <a:lnTo>
                    <a:pt x="2296" y="3782"/>
                  </a:lnTo>
                  <a:lnTo>
                    <a:pt x="2522" y="3782"/>
                  </a:lnTo>
                  <a:lnTo>
                    <a:pt x="2767" y="3782"/>
                  </a:lnTo>
                  <a:lnTo>
                    <a:pt x="2767" y="3782"/>
                  </a:lnTo>
                  <a:lnTo>
                    <a:pt x="2992" y="3744"/>
                  </a:lnTo>
                  <a:lnTo>
                    <a:pt x="3218" y="3707"/>
                  </a:lnTo>
                  <a:lnTo>
                    <a:pt x="3444" y="3650"/>
                  </a:lnTo>
                  <a:lnTo>
                    <a:pt x="3651" y="3575"/>
                  </a:lnTo>
                  <a:lnTo>
                    <a:pt x="3858" y="3500"/>
                  </a:lnTo>
                  <a:lnTo>
                    <a:pt x="4046" y="3387"/>
                  </a:lnTo>
                  <a:lnTo>
                    <a:pt x="4216" y="3293"/>
                  </a:lnTo>
                  <a:lnTo>
                    <a:pt x="4385" y="3161"/>
                  </a:lnTo>
                  <a:lnTo>
                    <a:pt x="4554" y="3029"/>
                  </a:lnTo>
                  <a:lnTo>
                    <a:pt x="4705" y="2898"/>
                  </a:lnTo>
                  <a:lnTo>
                    <a:pt x="4987" y="2597"/>
                  </a:lnTo>
                  <a:lnTo>
                    <a:pt x="5232" y="2277"/>
                  </a:lnTo>
                  <a:lnTo>
                    <a:pt x="5457" y="1957"/>
                  </a:lnTo>
                  <a:lnTo>
                    <a:pt x="5627" y="1637"/>
                  </a:lnTo>
                  <a:lnTo>
                    <a:pt x="5796" y="1336"/>
                  </a:lnTo>
                  <a:lnTo>
                    <a:pt x="5909" y="1035"/>
                  </a:lnTo>
                  <a:lnTo>
                    <a:pt x="6022" y="790"/>
                  </a:lnTo>
                  <a:lnTo>
                    <a:pt x="6154" y="395"/>
                  </a:lnTo>
                  <a:lnTo>
                    <a:pt x="6191" y="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9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extrusionOk="0">
                  <a:moveTo>
                    <a:pt x="5100" y="0"/>
                  </a:move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9"/>
            <p:cNvSpPr/>
            <p:nvPr/>
          </p:nvSpPr>
          <p:spPr>
            <a:xfrm>
              <a:off x="341737" y="576933"/>
              <a:ext cx="293094" cy="167713"/>
            </a:xfrm>
            <a:custGeom>
              <a:avLst/>
              <a:gdLst/>
              <a:ahLst/>
              <a:cxnLst/>
              <a:rect l="l" t="t" r="r" b="b"/>
              <a:pathLst>
                <a:path w="16672" h="9540" fill="none" extrusionOk="0">
                  <a:moveTo>
                    <a:pt x="3952" y="264"/>
                  </a:moveTo>
                  <a:lnTo>
                    <a:pt x="38" y="8919"/>
                  </a:lnTo>
                  <a:lnTo>
                    <a:pt x="38" y="8919"/>
                  </a:lnTo>
                  <a:lnTo>
                    <a:pt x="20" y="8975"/>
                  </a:lnTo>
                  <a:lnTo>
                    <a:pt x="1" y="9051"/>
                  </a:lnTo>
                  <a:lnTo>
                    <a:pt x="20" y="9164"/>
                  </a:lnTo>
                  <a:lnTo>
                    <a:pt x="38" y="9258"/>
                  </a:lnTo>
                  <a:lnTo>
                    <a:pt x="76" y="9333"/>
                  </a:lnTo>
                  <a:lnTo>
                    <a:pt x="76" y="9333"/>
                  </a:lnTo>
                  <a:lnTo>
                    <a:pt x="133" y="9389"/>
                  </a:lnTo>
                  <a:lnTo>
                    <a:pt x="208" y="9465"/>
                  </a:lnTo>
                  <a:lnTo>
                    <a:pt x="302" y="9502"/>
                  </a:lnTo>
                  <a:lnTo>
                    <a:pt x="377" y="9521"/>
                  </a:lnTo>
                  <a:lnTo>
                    <a:pt x="452" y="9540"/>
                  </a:lnTo>
                  <a:lnTo>
                    <a:pt x="16239" y="9540"/>
                  </a:lnTo>
                  <a:lnTo>
                    <a:pt x="16239" y="9540"/>
                  </a:lnTo>
                  <a:lnTo>
                    <a:pt x="16314" y="9521"/>
                  </a:lnTo>
                  <a:lnTo>
                    <a:pt x="16370" y="9502"/>
                  </a:lnTo>
                  <a:lnTo>
                    <a:pt x="16483" y="9465"/>
                  </a:lnTo>
                  <a:lnTo>
                    <a:pt x="16559" y="9389"/>
                  </a:lnTo>
                  <a:lnTo>
                    <a:pt x="16596" y="9333"/>
                  </a:lnTo>
                  <a:lnTo>
                    <a:pt x="16596" y="9333"/>
                  </a:lnTo>
                  <a:lnTo>
                    <a:pt x="16634" y="9258"/>
                  </a:lnTo>
                  <a:lnTo>
                    <a:pt x="16671" y="9164"/>
                  </a:lnTo>
                  <a:lnTo>
                    <a:pt x="16671" y="9051"/>
                  </a:lnTo>
                  <a:lnTo>
                    <a:pt x="16653" y="8975"/>
                  </a:lnTo>
                  <a:lnTo>
                    <a:pt x="16634" y="8919"/>
                  </a:lnTo>
                  <a:lnTo>
                    <a:pt x="12720" y="264"/>
                  </a:lnTo>
                  <a:lnTo>
                    <a:pt x="12720" y="264"/>
                  </a:lnTo>
                  <a:lnTo>
                    <a:pt x="12683" y="377"/>
                  </a:lnTo>
                  <a:lnTo>
                    <a:pt x="12532" y="659"/>
                  </a:lnTo>
                  <a:lnTo>
                    <a:pt x="12419" y="828"/>
                  </a:lnTo>
                  <a:lnTo>
                    <a:pt x="12287" y="1035"/>
                  </a:lnTo>
                  <a:lnTo>
                    <a:pt x="12137" y="1242"/>
                  </a:lnTo>
                  <a:lnTo>
                    <a:pt x="11968" y="1468"/>
                  </a:lnTo>
                  <a:lnTo>
                    <a:pt x="11761" y="1675"/>
                  </a:lnTo>
                  <a:lnTo>
                    <a:pt x="11516" y="1863"/>
                  </a:lnTo>
                  <a:lnTo>
                    <a:pt x="11271" y="2051"/>
                  </a:lnTo>
                  <a:lnTo>
                    <a:pt x="10989" y="2202"/>
                  </a:lnTo>
                  <a:lnTo>
                    <a:pt x="10839" y="2258"/>
                  </a:lnTo>
                  <a:lnTo>
                    <a:pt x="10669" y="2315"/>
                  </a:lnTo>
                  <a:lnTo>
                    <a:pt x="10500" y="2352"/>
                  </a:lnTo>
                  <a:lnTo>
                    <a:pt x="10331" y="2390"/>
                  </a:lnTo>
                  <a:lnTo>
                    <a:pt x="10161" y="2390"/>
                  </a:lnTo>
                  <a:lnTo>
                    <a:pt x="9973" y="2409"/>
                  </a:lnTo>
                  <a:lnTo>
                    <a:pt x="9785" y="2390"/>
                  </a:lnTo>
                  <a:lnTo>
                    <a:pt x="9578" y="2352"/>
                  </a:lnTo>
                  <a:lnTo>
                    <a:pt x="9578" y="2352"/>
                  </a:lnTo>
                  <a:lnTo>
                    <a:pt x="9409" y="2315"/>
                  </a:lnTo>
                  <a:lnTo>
                    <a:pt x="9258" y="2277"/>
                  </a:lnTo>
                  <a:lnTo>
                    <a:pt x="9108" y="2202"/>
                  </a:lnTo>
                  <a:lnTo>
                    <a:pt x="8957" y="2127"/>
                  </a:lnTo>
                  <a:lnTo>
                    <a:pt x="8675" y="1938"/>
                  </a:lnTo>
                  <a:lnTo>
                    <a:pt x="8411" y="1731"/>
                  </a:lnTo>
                  <a:lnTo>
                    <a:pt x="8148" y="1487"/>
                  </a:lnTo>
                  <a:lnTo>
                    <a:pt x="7885" y="1242"/>
                  </a:lnTo>
                  <a:lnTo>
                    <a:pt x="7621" y="998"/>
                  </a:lnTo>
                  <a:lnTo>
                    <a:pt x="7358" y="753"/>
                  </a:lnTo>
                  <a:lnTo>
                    <a:pt x="7057" y="527"/>
                  </a:lnTo>
                  <a:lnTo>
                    <a:pt x="6737" y="320"/>
                  </a:lnTo>
                  <a:lnTo>
                    <a:pt x="6567" y="245"/>
                  </a:lnTo>
                  <a:lnTo>
                    <a:pt x="6398" y="170"/>
                  </a:lnTo>
                  <a:lnTo>
                    <a:pt x="6210" y="94"/>
                  </a:lnTo>
                  <a:lnTo>
                    <a:pt x="6003" y="57"/>
                  </a:lnTo>
                  <a:lnTo>
                    <a:pt x="5796" y="19"/>
                  </a:lnTo>
                  <a:lnTo>
                    <a:pt x="5589" y="0"/>
                  </a:lnTo>
                  <a:lnTo>
                    <a:pt x="5344" y="0"/>
                  </a:lnTo>
                  <a:lnTo>
                    <a:pt x="5100" y="0"/>
                  </a:lnTo>
                  <a:lnTo>
                    <a:pt x="4836" y="38"/>
                  </a:lnTo>
                  <a:lnTo>
                    <a:pt x="4554" y="94"/>
                  </a:lnTo>
                  <a:lnTo>
                    <a:pt x="4272" y="170"/>
                  </a:lnTo>
                  <a:lnTo>
                    <a:pt x="3952" y="2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9"/>
            <p:cNvSpPr/>
            <p:nvPr/>
          </p:nvSpPr>
          <p:spPr>
            <a:xfrm>
              <a:off x="408559" y="625559"/>
              <a:ext cx="36742" cy="36391"/>
            </a:xfrm>
            <a:custGeom>
              <a:avLst/>
              <a:gdLst/>
              <a:ahLst/>
              <a:cxnLst/>
              <a:rect l="l" t="t" r="r" b="b"/>
              <a:pathLst>
                <a:path w="2090" h="2070" extrusionOk="0">
                  <a:moveTo>
                    <a:pt x="1035" y="0"/>
                  </a:moveTo>
                  <a:lnTo>
                    <a:pt x="828" y="19"/>
                  </a:lnTo>
                  <a:lnTo>
                    <a:pt x="640" y="76"/>
                  </a:lnTo>
                  <a:lnTo>
                    <a:pt x="471" y="170"/>
                  </a:lnTo>
                  <a:lnTo>
                    <a:pt x="302" y="301"/>
                  </a:lnTo>
                  <a:lnTo>
                    <a:pt x="189" y="452"/>
                  </a:lnTo>
                  <a:lnTo>
                    <a:pt x="95" y="640"/>
                  </a:lnTo>
                  <a:lnTo>
                    <a:pt x="19" y="828"/>
                  </a:lnTo>
                  <a:lnTo>
                    <a:pt x="1" y="1035"/>
                  </a:lnTo>
                  <a:lnTo>
                    <a:pt x="19" y="1242"/>
                  </a:lnTo>
                  <a:lnTo>
                    <a:pt x="95" y="1449"/>
                  </a:lnTo>
                  <a:lnTo>
                    <a:pt x="189" y="1618"/>
                  </a:lnTo>
                  <a:lnTo>
                    <a:pt x="302" y="1769"/>
                  </a:lnTo>
                  <a:lnTo>
                    <a:pt x="471" y="1901"/>
                  </a:lnTo>
                  <a:lnTo>
                    <a:pt x="640" y="1995"/>
                  </a:lnTo>
                  <a:lnTo>
                    <a:pt x="828" y="2051"/>
                  </a:lnTo>
                  <a:lnTo>
                    <a:pt x="1035" y="2070"/>
                  </a:lnTo>
                  <a:lnTo>
                    <a:pt x="1261" y="2051"/>
                  </a:lnTo>
                  <a:lnTo>
                    <a:pt x="1449" y="1995"/>
                  </a:lnTo>
                  <a:lnTo>
                    <a:pt x="1619" y="1901"/>
                  </a:lnTo>
                  <a:lnTo>
                    <a:pt x="1788" y="1769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70" y="1242"/>
                  </a:lnTo>
                  <a:lnTo>
                    <a:pt x="2089" y="1035"/>
                  </a:lnTo>
                  <a:lnTo>
                    <a:pt x="2070" y="828"/>
                  </a:lnTo>
                  <a:lnTo>
                    <a:pt x="1995" y="640"/>
                  </a:lnTo>
                  <a:lnTo>
                    <a:pt x="1901" y="452"/>
                  </a:lnTo>
                  <a:lnTo>
                    <a:pt x="1788" y="301"/>
                  </a:lnTo>
                  <a:lnTo>
                    <a:pt x="1619" y="170"/>
                  </a:lnTo>
                  <a:lnTo>
                    <a:pt x="1449" y="76"/>
                  </a:lnTo>
                  <a:lnTo>
                    <a:pt x="1261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9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1B8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9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0" y="1054"/>
                  </a:move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9"/>
            <p:cNvSpPr/>
            <p:nvPr/>
          </p:nvSpPr>
          <p:spPr>
            <a:xfrm>
              <a:off x="435685" y="704950"/>
              <a:ext cx="22836" cy="22502"/>
            </a:xfrm>
            <a:custGeom>
              <a:avLst/>
              <a:gdLst/>
              <a:ahLst/>
              <a:cxnLst/>
              <a:rect l="l" t="t" r="r" b="b"/>
              <a:pathLst>
                <a:path w="1299" h="1280" extrusionOk="0">
                  <a:moveTo>
                    <a:pt x="527" y="0"/>
                  </a:moveTo>
                  <a:lnTo>
                    <a:pt x="396" y="38"/>
                  </a:lnTo>
                  <a:lnTo>
                    <a:pt x="301" y="94"/>
                  </a:lnTo>
                  <a:lnTo>
                    <a:pt x="189" y="188"/>
                  </a:lnTo>
                  <a:lnTo>
                    <a:pt x="113" y="282"/>
                  </a:lnTo>
                  <a:lnTo>
                    <a:pt x="57" y="395"/>
                  </a:lnTo>
                  <a:lnTo>
                    <a:pt x="19" y="508"/>
                  </a:lnTo>
                  <a:lnTo>
                    <a:pt x="0" y="640"/>
                  </a:lnTo>
                  <a:lnTo>
                    <a:pt x="19" y="771"/>
                  </a:lnTo>
                  <a:lnTo>
                    <a:pt x="57" y="884"/>
                  </a:lnTo>
                  <a:lnTo>
                    <a:pt x="113" y="997"/>
                  </a:lnTo>
                  <a:lnTo>
                    <a:pt x="189" y="1091"/>
                  </a:lnTo>
                  <a:lnTo>
                    <a:pt x="301" y="1167"/>
                  </a:lnTo>
                  <a:lnTo>
                    <a:pt x="396" y="1242"/>
                  </a:lnTo>
                  <a:lnTo>
                    <a:pt x="527" y="1279"/>
                  </a:lnTo>
                  <a:lnTo>
                    <a:pt x="791" y="1279"/>
                  </a:lnTo>
                  <a:lnTo>
                    <a:pt x="904" y="1242"/>
                  </a:lnTo>
                  <a:lnTo>
                    <a:pt x="1016" y="1167"/>
                  </a:lnTo>
                  <a:lnTo>
                    <a:pt x="1111" y="1091"/>
                  </a:lnTo>
                  <a:lnTo>
                    <a:pt x="1186" y="997"/>
                  </a:lnTo>
                  <a:lnTo>
                    <a:pt x="1242" y="884"/>
                  </a:lnTo>
                  <a:lnTo>
                    <a:pt x="1280" y="771"/>
                  </a:lnTo>
                  <a:lnTo>
                    <a:pt x="1299" y="640"/>
                  </a:lnTo>
                  <a:lnTo>
                    <a:pt x="1280" y="508"/>
                  </a:lnTo>
                  <a:lnTo>
                    <a:pt x="1242" y="395"/>
                  </a:lnTo>
                  <a:lnTo>
                    <a:pt x="1186" y="282"/>
                  </a:lnTo>
                  <a:lnTo>
                    <a:pt x="1111" y="188"/>
                  </a:lnTo>
                  <a:lnTo>
                    <a:pt x="1016" y="94"/>
                  </a:lnTo>
                  <a:lnTo>
                    <a:pt x="904" y="3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9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9" y="1"/>
                  </a:move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9"/>
            <p:cNvSpPr/>
            <p:nvPr/>
          </p:nvSpPr>
          <p:spPr>
            <a:xfrm>
              <a:off x="551449" y="620918"/>
              <a:ext cx="22854" cy="22854"/>
            </a:xfrm>
            <a:custGeom>
              <a:avLst/>
              <a:gdLst/>
              <a:ahLst/>
              <a:cxnLst/>
              <a:rect l="l" t="t" r="r" b="b"/>
              <a:pathLst>
                <a:path w="1300" h="1300" fill="none" extrusionOk="0">
                  <a:moveTo>
                    <a:pt x="1" y="659"/>
                  </a:moveTo>
                  <a:lnTo>
                    <a:pt x="1" y="659"/>
                  </a:lnTo>
                  <a:lnTo>
                    <a:pt x="20" y="791"/>
                  </a:lnTo>
                  <a:lnTo>
                    <a:pt x="57" y="904"/>
                  </a:lnTo>
                  <a:lnTo>
                    <a:pt x="114" y="1017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3"/>
                  </a:lnTo>
                  <a:lnTo>
                    <a:pt x="528" y="1280"/>
                  </a:lnTo>
                  <a:lnTo>
                    <a:pt x="659" y="1299"/>
                  </a:lnTo>
                  <a:lnTo>
                    <a:pt x="659" y="1299"/>
                  </a:lnTo>
                  <a:lnTo>
                    <a:pt x="772" y="1280"/>
                  </a:lnTo>
                  <a:lnTo>
                    <a:pt x="904" y="1243"/>
                  </a:lnTo>
                  <a:lnTo>
                    <a:pt x="1017" y="1186"/>
                  </a:lnTo>
                  <a:lnTo>
                    <a:pt x="1111" y="1111"/>
                  </a:lnTo>
                  <a:lnTo>
                    <a:pt x="1186" y="1017"/>
                  </a:lnTo>
                  <a:lnTo>
                    <a:pt x="1243" y="904"/>
                  </a:lnTo>
                  <a:lnTo>
                    <a:pt x="1280" y="791"/>
                  </a:lnTo>
                  <a:lnTo>
                    <a:pt x="1299" y="659"/>
                  </a:lnTo>
                  <a:lnTo>
                    <a:pt x="1299" y="659"/>
                  </a:lnTo>
                  <a:lnTo>
                    <a:pt x="1280" y="528"/>
                  </a:lnTo>
                  <a:lnTo>
                    <a:pt x="1243" y="396"/>
                  </a:lnTo>
                  <a:lnTo>
                    <a:pt x="1186" y="283"/>
                  </a:lnTo>
                  <a:lnTo>
                    <a:pt x="1111" y="189"/>
                  </a:lnTo>
                  <a:lnTo>
                    <a:pt x="1017" y="114"/>
                  </a:lnTo>
                  <a:lnTo>
                    <a:pt x="904" y="57"/>
                  </a:lnTo>
                  <a:lnTo>
                    <a:pt x="772" y="20"/>
                  </a:lnTo>
                  <a:lnTo>
                    <a:pt x="659" y="1"/>
                  </a:lnTo>
                  <a:lnTo>
                    <a:pt x="659" y="1"/>
                  </a:lnTo>
                  <a:lnTo>
                    <a:pt x="528" y="20"/>
                  </a:lnTo>
                  <a:lnTo>
                    <a:pt x="396" y="57"/>
                  </a:lnTo>
                  <a:lnTo>
                    <a:pt x="283" y="114"/>
                  </a:lnTo>
                  <a:lnTo>
                    <a:pt x="189" y="189"/>
                  </a:lnTo>
                  <a:lnTo>
                    <a:pt x="114" y="283"/>
                  </a:lnTo>
                  <a:lnTo>
                    <a:pt x="57" y="396"/>
                  </a:lnTo>
                  <a:lnTo>
                    <a:pt x="20" y="528"/>
                  </a:lnTo>
                  <a:lnTo>
                    <a:pt x="1" y="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9"/>
            <p:cNvSpPr/>
            <p:nvPr/>
          </p:nvSpPr>
          <p:spPr>
            <a:xfrm>
              <a:off x="512755" y="483653"/>
              <a:ext cx="41700" cy="95618"/>
            </a:xfrm>
            <a:custGeom>
              <a:avLst/>
              <a:gdLst/>
              <a:ahLst/>
              <a:cxnLst/>
              <a:rect l="l" t="t" r="r" b="b"/>
              <a:pathLst>
                <a:path w="2372" h="5439" extrusionOk="0">
                  <a:moveTo>
                    <a:pt x="0" y="0"/>
                  </a:moveTo>
                  <a:lnTo>
                    <a:pt x="508" y="1713"/>
                  </a:lnTo>
                  <a:lnTo>
                    <a:pt x="1035" y="3444"/>
                  </a:lnTo>
                  <a:lnTo>
                    <a:pt x="1600" y="5438"/>
                  </a:lnTo>
                  <a:lnTo>
                    <a:pt x="1769" y="5382"/>
                  </a:lnTo>
                  <a:lnTo>
                    <a:pt x="1938" y="5344"/>
                  </a:lnTo>
                  <a:lnTo>
                    <a:pt x="2089" y="5325"/>
                  </a:lnTo>
                  <a:lnTo>
                    <a:pt x="2371" y="5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9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extrusionOk="0">
                  <a:moveTo>
                    <a:pt x="490" y="0"/>
                  </a:move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9"/>
            <p:cNvSpPr/>
            <p:nvPr/>
          </p:nvSpPr>
          <p:spPr>
            <a:xfrm>
              <a:off x="540866" y="577267"/>
              <a:ext cx="19531" cy="29112"/>
            </a:xfrm>
            <a:custGeom>
              <a:avLst/>
              <a:gdLst/>
              <a:ahLst/>
              <a:cxnLst/>
              <a:rect l="l" t="t" r="r" b="b"/>
              <a:pathLst>
                <a:path w="1111" h="1656" fill="none" extrusionOk="0">
                  <a:moveTo>
                    <a:pt x="622" y="0"/>
                  </a:moveTo>
                  <a:lnTo>
                    <a:pt x="622" y="0"/>
                  </a:lnTo>
                  <a:lnTo>
                    <a:pt x="490" y="0"/>
                  </a:lnTo>
                  <a:lnTo>
                    <a:pt x="339" y="19"/>
                  </a:lnTo>
                  <a:lnTo>
                    <a:pt x="170" y="57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434" y="1656"/>
                  </a:lnTo>
                  <a:lnTo>
                    <a:pt x="434" y="1656"/>
                  </a:lnTo>
                  <a:lnTo>
                    <a:pt x="641" y="1430"/>
                  </a:lnTo>
                  <a:lnTo>
                    <a:pt x="829" y="1204"/>
                  </a:lnTo>
                  <a:lnTo>
                    <a:pt x="979" y="997"/>
                  </a:lnTo>
                  <a:lnTo>
                    <a:pt x="1111" y="790"/>
                  </a:lnTo>
                  <a:lnTo>
                    <a:pt x="772" y="0"/>
                  </a:lnTo>
                  <a:lnTo>
                    <a:pt x="772" y="0"/>
                  </a:lnTo>
                  <a:lnTo>
                    <a:pt x="6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9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2089"/>
                  </a:moveTo>
                  <a:lnTo>
                    <a:pt x="1035" y="2089"/>
                  </a:lnTo>
                  <a:lnTo>
                    <a:pt x="828" y="2070"/>
                  </a:lnTo>
                  <a:lnTo>
                    <a:pt x="621" y="1995"/>
                  </a:lnTo>
                  <a:lnTo>
                    <a:pt x="452" y="1901"/>
                  </a:lnTo>
                  <a:lnTo>
                    <a:pt x="301" y="1788"/>
                  </a:lnTo>
                  <a:lnTo>
                    <a:pt x="170" y="1618"/>
                  </a:lnTo>
                  <a:lnTo>
                    <a:pt x="76" y="1449"/>
                  </a:lnTo>
                  <a:lnTo>
                    <a:pt x="19" y="1261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828"/>
                  </a:lnTo>
                  <a:lnTo>
                    <a:pt x="76" y="640"/>
                  </a:lnTo>
                  <a:lnTo>
                    <a:pt x="170" y="471"/>
                  </a:lnTo>
                  <a:lnTo>
                    <a:pt x="301" y="320"/>
                  </a:lnTo>
                  <a:lnTo>
                    <a:pt x="452" y="188"/>
                  </a:lnTo>
                  <a:lnTo>
                    <a:pt x="621" y="94"/>
                  </a:lnTo>
                  <a:lnTo>
                    <a:pt x="828" y="19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242" y="19"/>
                  </a:lnTo>
                  <a:lnTo>
                    <a:pt x="1430" y="94"/>
                  </a:lnTo>
                  <a:lnTo>
                    <a:pt x="1618" y="188"/>
                  </a:lnTo>
                  <a:lnTo>
                    <a:pt x="1769" y="320"/>
                  </a:lnTo>
                  <a:lnTo>
                    <a:pt x="1901" y="471"/>
                  </a:lnTo>
                  <a:lnTo>
                    <a:pt x="1995" y="640"/>
                  </a:lnTo>
                  <a:lnTo>
                    <a:pt x="2051" y="828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1261"/>
                  </a:lnTo>
                  <a:lnTo>
                    <a:pt x="1995" y="1449"/>
                  </a:lnTo>
                  <a:lnTo>
                    <a:pt x="1901" y="1618"/>
                  </a:lnTo>
                  <a:lnTo>
                    <a:pt x="1769" y="1788"/>
                  </a:lnTo>
                  <a:lnTo>
                    <a:pt x="1618" y="1901"/>
                  </a:lnTo>
                  <a:lnTo>
                    <a:pt x="1430" y="1995"/>
                  </a:lnTo>
                  <a:lnTo>
                    <a:pt x="1242" y="2070"/>
                  </a:lnTo>
                  <a:lnTo>
                    <a:pt x="1035" y="20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9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extrusionOk="0">
                  <a:moveTo>
                    <a:pt x="1035" y="0"/>
                  </a:move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9"/>
            <p:cNvSpPr/>
            <p:nvPr/>
          </p:nvSpPr>
          <p:spPr>
            <a:xfrm>
              <a:off x="556090" y="686421"/>
              <a:ext cx="36408" cy="36725"/>
            </a:xfrm>
            <a:custGeom>
              <a:avLst/>
              <a:gdLst/>
              <a:ahLst/>
              <a:cxnLst/>
              <a:rect l="l" t="t" r="r" b="b"/>
              <a:pathLst>
                <a:path w="2071" h="2089" fill="none" extrusionOk="0">
                  <a:moveTo>
                    <a:pt x="1035" y="0"/>
                  </a:moveTo>
                  <a:lnTo>
                    <a:pt x="1035" y="0"/>
                  </a:lnTo>
                  <a:lnTo>
                    <a:pt x="828" y="19"/>
                  </a:lnTo>
                  <a:lnTo>
                    <a:pt x="621" y="94"/>
                  </a:lnTo>
                  <a:lnTo>
                    <a:pt x="452" y="188"/>
                  </a:lnTo>
                  <a:lnTo>
                    <a:pt x="301" y="320"/>
                  </a:lnTo>
                  <a:lnTo>
                    <a:pt x="170" y="471"/>
                  </a:lnTo>
                  <a:lnTo>
                    <a:pt x="76" y="640"/>
                  </a:lnTo>
                  <a:lnTo>
                    <a:pt x="19" y="828"/>
                  </a:lnTo>
                  <a:lnTo>
                    <a:pt x="0" y="1054"/>
                  </a:lnTo>
                  <a:lnTo>
                    <a:pt x="0" y="1054"/>
                  </a:lnTo>
                  <a:lnTo>
                    <a:pt x="19" y="1261"/>
                  </a:lnTo>
                  <a:lnTo>
                    <a:pt x="76" y="1449"/>
                  </a:lnTo>
                  <a:lnTo>
                    <a:pt x="170" y="1618"/>
                  </a:lnTo>
                  <a:lnTo>
                    <a:pt x="301" y="1788"/>
                  </a:lnTo>
                  <a:lnTo>
                    <a:pt x="452" y="1901"/>
                  </a:lnTo>
                  <a:lnTo>
                    <a:pt x="621" y="1995"/>
                  </a:lnTo>
                  <a:lnTo>
                    <a:pt x="828" y="2070"/>
                  </a:lnTo>
                  <a:lnTo>
                    <a:pt x="1035" y="2089"/>
                  </a:lnTo>
                  <a:lnTo>
                    <a:pt x="1035" y="2089"/>
                  </a:lnTo>
                  <a:lnTo>
                    <a:pt x="1242" y="2070"/>
                  </a:lnTo>
                  <a:lnTo>
                    <a:pt x="1430" y="1995"/>
                  </a:lnTo>
                  <a:lnTo>
                    <a:pt x="1618" y="1901"/>
                  </a:lnTo>
                  <a:lnTo>
                    <a:pt x="1769" y="1788"/>
                  </a:lnTo>
                  <a:lnTo>
                    <a:pt x="1901" y="1618"/>
                  </a:lnTo>
                  <a:lnTo>
                    <a:pt x="1995" y="1449"/>
                  </a:lnTo>
                  <a:lnTo>
                    <a:pt x="2051" y="1261"/>
                  </a:lnTo>
                  <a:lnTo>
                    <a:pt x="2070" y="1054"/>
                  </a:lnTo>
                  <a:lnTo>
                    <a:pt x="2070" y="1054"/>
                  </a:lnTo>
                  <a:lnTo>
                    <a:pt x="2051" y="828"/>
                  </a:lnTo>
                  <a:lnTo>
                    <a:pt x="1995" y="640"/>
                  </a:lnTo>
                  <a:lnTo>
                    <a:pt x="1901" y="471"/>
                  </a:lnTo>
                  <a:lnTo>
                    <a:pt x="1769" y="320"/>
                  </a:lnTo>
                  <a:lnTo>
                    <a:pt x="1618" y="188"/>
                  </a:lnTo>
                  <a:lnTo>
                    <a:pt x="1430" y="94"/>
                  </a:lnTo>
                  <a:lnTo>
                    <a:pt x="1242" y="19"/>
                  </a:lnTo>
                  <a:lnTo>
                    <a:pt x="103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9"/>
            <p:cNvSpPr/>
            <p:nvPr/>
          </p:nvSpPr>
          <p:spPr>
            <a:xfrm>
              <a:off x="477033" y="659295"/>
              <a:ext cx="22836" cy="22836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40" y="0"/>
                  </a:moveTo>
                  <a:lnTo>
                    <a:pt x="508" y="19"/>
                  </a:lnTo>
                  <a:lnTo>
                    <a:pt x="396" y="57"/>
                  </a:lnTo>
                  <a:lnTo>
                    <a:pt x="283" y="113"/>
                  </a:lnTo>
                  <a:lnTo>
                    <a:pt x="189" y="189"/>
                  </a:lnTo>
                  <a:lnTo>
                    <a:pt x="113" y="283"/>
                  </a:lnTo>
                  <a:lnTo>
                    <a:pt x="57" y="396"/>
                  </a:lnTo>
                  <a:lnTo>
                    <a:pt x="19" y="527"/>
                  </a:lnTo>
                  <a:lnTo>
                    <a:pt x="0" y="640"/>
                  </a:lnTo>
                  <a:lnTo>
                    <a:pt x="19" y="772"/>
                  </a:lnTo>
                  <a:lnTo>
                    <a:pt x="57" y="904"/>
                  </a:lnTo>
                  <a:lnTo>
                    <a:pt x="113" y="1016"/>
                  </a:lnTo>
                  <a:lnTo>
                    <a:pt x="189" y="1111"/>
                  </a:lnTo>
                  <a:lnTo>
                    <a:pt x="283" y="1186"/>
                  </a:lnTo>
                  <a:lnTo>
                    <a:pt x="396" y="1242"/>
                  </a:lnTo>
                  <a:lnTo>
                    <a:pt x="508" y="1280"/>
                  </a:lnTo>
                  <a:lnTo>
                    <a:pt x="640" y="1299"/>
                  </a:lnTo>
                  <a:lnTo>
                    <a:pt x="772" y="1280"/>
                  </a:lnTo>
                  <a:lnTo>
                    <a:pt x="904" y="1242"/>
                  </a:lnTo>
                  <a:lnTo>
                    <a:pt x="998" y="1186"/>
                  </a:lnTo>
                  <a:lnTo>
                    <a:pt x="1110" y="1111"/>
                  </a:lnTo>
                  <a:lnTo>
                    <a:pt x="1186" y="1016"/>
                  </a:lnTo>
                  <a:lnTo>
                    <a:pt x="1242" y="904"/>
                  </a:lnTo>
                  <a:lnTo>
                    <a:pt x="1280" y="772"/>
                  </a:lnTo>
                  <a:lnTo>
                    <a:pt x="1299" y="640"/>
                  </a:lnTo>
                  <a:lnTo>
                    <a:pt x="1280" y="527"/>
                  </a:lnTo>
                  <a:lnTo>
                    <a:pt x="1242" y="396"/>
                  </a:lnTo>
                  <a:lnTo>
                    <a:pt x="1186" y="283"/>
                  </a:lnTo>
                  <a:lnTo>
                    <a:pt x="1110" y="189"/>
                  </a:lnTo>
                  <a:lnTo>
                    <a:pt x="998" y="113"/>
                  </a:lnTo>
                  <a:lnTo>
                    <a:pt x="904" y="57"/>
                  </a:lnTo>
                  <a:lnTo>
                    <a:pt x="772" y="19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9"/>
            <p:cNvSpPr/>
            <p:nvPr/>
          </p:nvSpPr>
          <p:spPr>
            <a:xfrm>
              <a:off x="446936" y="363582"/>
              <a:ext cx="82714" cy="20182"/>
            </a:xfrm>
            <a:custGeom>
              <a:avLst/>
              <a:gdLst/>
              <a:ahLst/>
              <a:cxnLst/>
              <a:rect l="l" t="t" r="r" b="b"/>
              <a:pathLst>
                <a:path w="4705" h="1148" extrusionOk="0">
                  <a:moveTo>
                    <a:pt x="0" y="0"/>
                  </a:moveTo>
                  <a:lnTo>
                    <a:pt x="0" y="339"/>
                  </a:lnTo>
                  <a:lnTo>
                    <a:pt x="4704" y="1148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42487E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9"/>
            <p:cNvSpPr/>
            <p:nvPr/>
          </p:nvSpPr>
          <p:spPr>
            <a:xfrm>
              <a:off x="430059" y="338777"/>
              <a:ext cx="116450" cy="24823"/>
            </a:xfrm>
            <a:custGeom>
              <a:avLst/>
              <a:gdLst/>
              <a:ahLst/>
              <a:cxnLst/>
              <a:rect l="l" t="t" r="r" b="b"/>
              <a:pathLst>
                <a:path w="6624" h="1412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1" y="113"/>
                  </a:lnTo>
                  <a:lnTo>
                    <a:pt x="1" y="1298"/>
                  </a:lnTo>
                  <a:lnTo>
                    <a:pt x="19" y="1355"/>
                  </a:lnTo>
                  <a:lnTo>
                    <a:pt x="38" y="1374"/>
                  </a:lnTo>
                  <a:lnTo>
                    <a:pt x="76" y="1411"/>
                  </a:lnTo>
                  <a:lnTo>
                    <a:pt x="6567" y="1411"/>
                  </a:lnTo>
                  <a:lnTo>
                    <a:pt x="6586" y="1374"/>
                  </a:lnTo>
                  <a:lnTo>
                    <a:pt x="6624" y="1355"/>
                  </a:lnTo>
                  <a:lnTo>
                    <a:pt x="6624" y="1298"/>
                  </a:lnTo>
                  <a:lnTo>
                    <a:pt x="6624" y="113"/>
                  </a:lnTo>
                  <a:lnTo>
                    <a:pt x="6624" y="75"/>
                  </a:lnTo>
                  <a:lnTo>
                    <a:pt x="6586" y="38"/>
                  </a:lnTo>
                  <a:lnTo>
                    <a:pt x="6567" y="19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9"/>
            <p:cNvSpPr/>
            <p:nvPr/>
          </p:nvSpPr>
          <p:spPr>
            <a:xfrm>
              <a:off x="493242" y="189927"/>
              <a:ext cx="71463" cy="71463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2032" y="0"/>
                  </a:moveTo>
                  <a:lnTo>
                    <a:pt x="1825" y="19"/>
                  </a:lnTo>
                  <a:lnTo>
                    <a:pt x="1618" y="38"/>
                  </a:lnTo>
                  <a:lnTo>
                    <a:pt x="1430" y="94"/>
                  </a:lnTo>
                  <a:lnTo>
                    <a:pt x="1242" y="151"/>
                  </a:lnTo>
                  <a:lnTo>
                    <a:pt x="1054" y="245"/>
                  </a:lnTo>
                  <a:lnTo>
                    <a:pt x="885" y="339"/>
                  </a:lnTo>
                  <a:lnTo>
                    <a:pt x="734" y="470"/>
                  </a:lnTo>
                  <a:lnTo>
                    <a:pt x="602" y="602"/>
                  </a:lnTo>
                  <a:lnTo>
                    <a:pt x="471" y="734"/>
                  </a:lnTo>
                  <a:lnTo>
                    <a:pt x="339" y="903"/>
                  </a:lnTo>
                  <a:lnTo>
                    <a:pt x="245" y="1054"/>
                  </a:lnTo>
                  <a:lnTo>
                    <a:pt x="151" y="1242"/>
                  </a:lnTo>
                  <a:lnTo>
                    <a:pt x="94" y="1430"/>
                  </a:lnTo>
                  <a:lnTo>
                    <a:pt x="38" y="1618"/>
                  </a:lnTo>
                  <a:lnTo>
                    <a:pt x="0" y="1825"/>
                  </a:lnTo>
                  <a:lnTo>
                    <a:pt x="0" y="2032"/>
                  </a:lnTo>
                  <a:lnTo>
                    <a:pt x="0" y="2239"/>
                  </a:lnTo>
                  <a:lnTo>
                    <a:pt x="38" y="2446"/>
                  </a:lnTo>
                  <a:lnTo>
                    <a:pt x="94" y="2634"/>
                  </a:lnTo>
                  <a:lnTo>
                    <a:pt x="151" y="2822"/>
                  </a:lnTo>
                  <a:lnTo>
                    <a:pt x="245" y="2992"/>
                  </a:lnTo>
                  <a:lnTo>
                    <a:pt x="339" y="3161"/>
                  </a:lnTo>
                  <a:lnTo>
                    <a:pt x="471" y="3312"/>
                  </a:lnTo>
                  <a:lnTo>
                    <a:pt x="602" y="3462"/>
                  </a:lnTo>
                  <a:lnTo>
                    <a:pt x="734" y="3594"/>
                  </a:lnTo>
                  <a:lnTo>
                    <a:pt x="885" y="3707"/>
                  </a:lnTo>
                  <a:lnTo>
                    <a:pt x="1054" y="3820"/>
                  </a:lnTo>
                  <a:lnTo>
                    <a:pt x="1242" y="3895"/>
                  </a:lnTo>
                  <a:lnTo>
                    <a:pt x="1430" y="3970"/>
                  </a:lnTo>
                  <a:lnTo>
                    <a:pt x="1618" y="4008"/>
                  </a:lnTo>
                  <a:lnTo>
                    <a:pt x="1825" y="4045"/>
                  </a:lnTo>
                  <a:lnTo>
                    <a:pt x="2032" y="4064"/>
                  </a:lnTo>
                  <a:lnTo>
                    <a:pt x="2239" y="4045"/>
                  </a:lnTo>
                  <a:lnTo>
                    <a:pt x="2428" y="4008"/>
                  </a:lnTo>
                  <a:lnTo>
                    <a:pt x="2635" y="3970"/>
                  </a:lnTo>
                  <a:lnTo>
                    <a:pt x="2823" y="3895"/>
                  </a:lnTo>
                  <a:lnTo>
                    <a:pt x="2992" y="3820"/>
                  </a:lnTo>
                  <a:lnTo>
                    <a:pt x="3161" y="3707"/>
                  </a:lnTo>
                  <a:lnTo>
                    <a:pt x="3312" y="3594"/>
                  </a:lnTo>
                  <a:lnTo>
                    <a:pt x="3462" y="3462"/>
                  </a:lnTo>
                  <a:lnTo>
                    <a:pt x="3594" y="3312"/>
                  </a:lnTo>
                  <a:lnTo>
                    <a:pt x="3707" y="3161"/>
                  </a:lnTo>
                  <a:lnTo>
                    <a:pt x="3820" y="2992"/>
                  </a:lnTo>
                  <a:lnTo>
                    <a:pt x="3895" y="2822"/>
                  </a:lnTo>
                  <a:lnTo>
                    <a:pt x="3970" y="2634"/>
                  </a:lnTo>
                  <a:lnTo>
                    <a:pt x="4008" y="2446"/>
                  </a:lnTo>
                  <a:lnTo>
                    <a:pt x="4046" y="2239"/>
                  </a:lnTo>
                  <a:lnTo>
                    <a:pt x="4065" y="2032"/>
                  </a:lnTo>
                  <a:lnTo>
                    <a:pt x="4046" y="1825"/>
                  </a:lnTo>
                  <a:lnTo>
                    <a:pt x="4008" y="1618"/>
                  </a:lnTo>
                  <a:lnTo>
                    <a:pt x="3970" y="1430"/>
                  </a:lnTo>
                  <a:lnTo>
                    <a:pt x="3895" y="1242"/>
                  </a:lnTo>
                  <a:lnTo>
                    <a:pt x="3820" y="1054"/>
                  </a:lnTo>
                  <a:lnTo>
                    <a:pt x="3707" y="903"/>
                  </a:lnTo>
                  <a:lnTo>
                    <a:pt x="3594" y="734"/>
                  </a:lnTo>
                  <a:lnTo>
                    <a:pt x="3462" y="602"/>
                  </a:lnTo>
                  <a:lnTo>
                    <a:pt x="3312" y="470"/>
                  </a:lnTo>
                  <a:lnTo>
                    <a:pt x="3161" y="339"/>
                  </a:lnTo>
                  <a:lnTo>
                    <a:pt x="2992" y="245"/>
                  </a:lnTo>
                  <a:lnTo>
                    <a:pt x="2823" y="151"/>
                  </a:lnTo>
                  <a:lnTo>
                    <a:pt x="2635" y="94"/>
                  </a:lnTo>
                  <a:lnTo>
                    <a:pt x="2428" y="38"/>
                  </a:lnTo>
                  <a:lnTo>
                    <a:pt x="2239" y="1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9"/>
            <p:cNvSpPr/>
            <p:nvPr/>
          </p:nvSpPr>
          <p:spPr>
            <a:xfrm>
              <a:off x="432714" y="268316"/>
              <a:ext cx="46657" cy="46657"/>
            </a:xfrm>
            <a:custGeom>
              <a:avLst/>
              <a:gdLst/>
              <a:ahLst/>
              <a:cxnLst/>
              <a:rect l="l" t="t" r="r" b="b"/>
              <a:pathLst>
                <a:path w="2654" h="2654" extrusionOk="0">
                  <a:moveTo>
                    <a:pt x="1336" y="0"/>
                  </a:moveTo>
                  <a:lnTo>
                    <a:pt x="1204" y="19"/>
                  </a:lnTo>
                  <a:lnTo>
                    <a:pt x="1073" y="38"/>
                  </a:lnTo>
                  <a:lnTo>
                    <a:pt x="941" y="57"/>
                  </a:lnTo>
                  <a:lnTo>
                    <a:pt x="809" y="113"/>
                  </a:lnTo>
                  <a:lnTo>
                    <a:pt x="696" y="170"/>
                  </a:lnTo>
                  <a:lnTo>
                    <a:pt x="583" y="226"/>
                  </a:lnTo>
                  <a:lnTo>
                    <a:pt x="489" y="301"/>
                  </a:lnTo>
                  <a:lnTo>
                    <a:pt x="395" y="395"/>
                  </a:lnTo>
                  <a:lnTo>
                    <a:pt x="301" y="490"/>
                  </a:lnTo>
                  <a:lnTo>
                    <a:pt x="226" y="584"/>
                  </a:lnTo>
                  <a:lnTo>
                    <a:pt x="169" y="697"/>
                  </a:lnTo>
                  <a:lnTo>
                    <a:pt x="113" y="809"/>
                  </a:lnTo>
                  <a:lnTo>
                    <a:pt x="57" y="941"/>
                  </a:lnTo>
                  <a:lnTo>
                    <a:pt x="38" y="1073"/>
                  </a:lnTo>
                  <a:lnTo>
                    <a:pt x="19" y="1205"/>
                  </a:lnTo>
                  <a:lnTo>
                    <a:pt x="0" y="1336"/>
                  </a:lnTo>
                  <a:lnTo>
                    <a:pt x="19" y="1468"/>
                  </a:lnTo>
                  <a:lnTo>
                    <a:pt x="38" y="1600"/>
                  </a:lnTo>
                  <a:lnTo>
                    <a:pt x="57" y="1731"/>
                  </a:lnTo>
                  <a:lnTo>
                    <a:pt x="113" y="1844"/>
                  </a:lnTo>
                  <a:lnTo>
                    <a:pt x="169" y="1957"/>
                  </a:lnTo>
                  <a:lnTo>
                    <a:pt x="226" y="2070"/>
                  </a:lnTo>
                  <a:lnTo>
                    <a:pt x="301" y="2183"/>
                  </a:lnTo>
                  <a:lnTo>
                    <a:pt x="395" y="2277"/>
                  </a:lnTo>
                  <a:lnTo>
                    <a:pt x="489" y="2352"/>
                  </a:lnTo>
                  <a:lnTo>
                    <a:pt x="583" y="2428"/>
                  </a:lnTo>
                  <a:lnTo>
                    <a:pt x="696" y="2503"/>
                  </a:lnTo>
                  <a:lnTo>
                    <a:pt x="809" y="2559"/>
                  </a:lnTo>
                  <a:lnTo>
                    <a:pt x="941" y="2597"/>
                  </a:lnTo>
                  <a:lnTo>
                    <a:pt x="1073" y="2635"/>
                  </a:lnTo>
                  <a:lnTo>
                    <a:pt x="1204" y="2653"/>
                  </a:lnTo>
                  <a:lnTo>
                    <a:pt x="1468" y="2653"/>
                  </a:lnTo>
                  <a:lnTo>
                    <a:pt x="1599" y="2635"/>
                  </a:lnTo>
                  <a:lnTo>
                    <a:pt x="1731" y="2597"/>
                  </a:lnTo>
                  <a:lnTo>
                    <a:pt x="1844" y="2559"/>
                  </a:lnTo>
                  <a:lnTo>
                    <a:pt x="1957" y="2503"/>
                  </a:lnTo>
                  <a:lnTo>
                    <a:pt x="2070" y="2428"/>
                  </a:lnTo>
                  <a:lnTo>
                    <a:pt x="2183" y="2352"/>
                  </a:lnTo>
                  <a:lnTo>
                    <a:pt x="2277" y="2277"/>
                  </a:lnTo>
                  <a:lnTo>
                    <a:pt x="2352" y="2183"/>
                  </a:lnTo>
                  <a:lnTo>
                    <a:pt x="2427" y="2070"/>
                  </a:lnTo>
                  <a:lnTo>
                    <a:pt x="2503" y="1957"/>
                  </a:lnTo>
                  <a:lnTo>
                    <a:pt x="2559" y="1844"/>
                  </a:lnTo>
                  <a:lnTo>
                    <a:pt x="2597" y="1731"/>
                  </a:lnTo>
                  <a:lnTo>
                    <a:pt x="2634" y="1600"/>
                  </a:lnTo>
                  <a:lnTo>
                    <a:pt x="2653" y="1468"/>
                  </a:lnTo>
                  <a:lnTo>
                    <a:pt x="2653" y="1336"/>
                  </a:lnTo>
                  <a:lnTo>
                    <a:pt x="2653" y="1205"/>
                  </a:lnTo>
                  <a:lnTo>
                    <a:pt x="2634" y="1073"/>
                  </a:lnTo>
                  <a:lnTo>
                    <a:pt x="2597" y="941"/>
                  </a:lnTo>
                  <a:lnTo>
                    <a:pt x="2559" y="809"/>
                  </a:lnTo>
                  <a:lnTo>
                    <a:pt x="2503" y="697"/>
                  </a:lnTo>
                  <a:lnTo>
                    <a:pt x="2427" y="584"/>
                  </a:lnTo>
                  <a:lnTo>
                    <a:pt x="2352" y="490"/>
                  </a:lnTo>
                  <a:lnTo>
                    <a:pt x="2277" y="395"/>
                  </a:lnTo>
                  <a:lnTo>
                    <a:pt x="2183" y="301"/>
                  </a:lnTo>
                  <a:lnTo>
                    <a:pt x="2070" y="226"/>
                  </a:lnTo>
                  <a:lnTo>
                    <a:pt x="1957" y="170"/>
                  </a:lnTo>
                  <a:lnTo>
                    <a:pt x="1844" y="113"/>
                  </a:lnTo>
                  <a:lnTo>
                    <a:pt x="1731" y="57"/>
                  </a:lnTo>
                  <a:lnTo>
                    <a:pt x="1599" y="38"/>
                  </a:lnTo>
                  <a:lnTo>
                    <a:pt x="1468" y="19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9"/>
            <p:cNvSpPr/>
            <p:nvPr/>
          </p:nvSpPr>
          <p:spPr>
            <a:xfrm>
              <a:off x="418157" y="194216"/>
              <a:ext cx="35406" cy="35406"/>
            </a:xfrm>
            <a:custGeom>
              <a:avLst/>
              <a:gdLst/>
              <a:ahLst/>
              <a:cxnLst/>
              <a:rect l="l" t="t" r="r" b="b"/>
              <a:pathLst>
                <a:path w="2014" h="2014" extrusionOk="0">
                  <a:moveTo>
                    <a:pt x="1016" y="1"/>
                  </a:moveTo>
                  <a:lnTo>
                    <a:pt x="809" y="19"/>
                  </a:lnTo>
                  <a:lnTo>
                    <a:pt x="621" y="76"/>
                  </a:lnTo>
                  <a:lnTo>
                    <a:pt x="452" y="170"/>
                  </a:lnTo>
                  <a:lnTo>
                    <a:pt x="301" y="302"/>
                  </a:lnTo>
                  <a:lnTo>
                    <a:pt x="170" y="452"/>
                  </a:lnTo>
                  <a:lnTo>
                    <a:pt x="75" y="622"/>
                  </a:lnTo>
                  <a:lnTo>
                    <a:pt x="19" y="810"/>
                  </a:lnTo>
                  <a:lnTo>
                    <a:pt x="0" y="1017"/>
                  </a:lnTo>
                  <a:lnTo>
                    <a:pt x="19" y="1224"/>
                  </a:lnTo>
                  <a:lnTo>
                    <a:pt x="75" y="1412"/>
                  </a:lnTo>
                  <a:lnTo>
                    <a:pt x="170" y="1581"/>
                  </a:lnTo>
                  <a:lnTo>
                    <a:pt x="301" y="1732"/>
                  </a:lnTo>
                  <a:lnTo>
                    <a:pt x="452" y="1845"/>
                  </a:lnTo>
                  <a:lnTo>
                    <a:pt x="621" y="1939"/>
                  </a:lnTo>
                  <a:lnTo>
                    <a:pt x="809" y="1995"/>
                  </a:lnTo>
                  <a:lnTo>
                    <a:pt x="1016" y="2014"/>
                  </a:lnTo>
                  <a:lnTo>
                    <a:pt x="1204" y="1995"/>
                  </a:lnTo>
                  <a:lnTo>
                    <a:pt x="1393" y="1939"/>
                  </a:lnTo>
                  <a:lnTo>
                    <a:pt x="1581" y="1845"/>
                  </a:lnTo>
                  <a:lnTo>
                    <a:pt x="1731" y="1732"/>
                  </a:lnTo>
                  <a:lnTo>
                    <a:pt x="1844" y="1581"/>
                  </a:lnTo>
                  <a:lnTo>
                    <a:pt x="1938" y="1412"/>
                  </a:lnTo>
                  <a:lnTo>
                    <a:pt x="1995" y="1224"/>
                  </a:lnTo>
                  <a:lnTo>
                    <a:pt x="2013" y="1017"/>
                  </a:lnTo>
                  <a:lnTo>
                    <a:pt x="1995" y="810"/>
                  </a:lnTo>
                  <a:lnTo>
                    <a:pt x="1938" y="622"/>
                  </a:lnTo>
                  <a:lnTo>
                    <a:pt x="1844" y="452"/>
                  </a:lnTo>
                  <a:lnTo>
                    <a:pt x="1731" y="302"/>
                  </a:lnTo>
                  <a:lnTo>
                    <a:pt x="1581" y="170"/>
                  </a:lnTo>
                  <a:lnTo>
                    <a:pt x="1393" y="76"/>
                  </a:lnTo>
                  <a:lnTo>
                    <a:pt x="1204" y="19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8289;p40">
            <a:extLst>
              <a:ext uri="{FF2B5EF4-FFF2-40B4-BE49-F238E27FC236}">
                <a16:creationId xmlns:a16="http://schemas.microsoft.com/office/drawing/2014/main" id="{67341D46-1607-D6B6-5609-C9787EE51344}"/>
              </a:ext>
            </a:extLst>
          </p:cNvPr>
          <p:cNvSpPr txBox="1">
            <a:spLocks/>
          </p:cNvSpPr>
          <p:nvPr/>
        </p:nvSpPr>
        <p:spPr>
          <a:xfrm>
            <a:off x="812500" y="1284222"/>
            <a:ext cx="7517904" cy="257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video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.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Viola-John, HOG.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đồi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CNN </a:t>
            </a:r>
            <a:r>
              <a:rPr lang="en-US" dirty="0" err="1"/>
              <a:t>và</a:t>
            </a:r>
            <a:r>
              <a:rPr lang="en-US" dirty="0"/>
              <a:t> Deep Learning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dataset </a:t>
            </a:r>
            <a:r>
              <a:rPr lang="en-US" dirty="0" err="1"/>
              <a:t>Imagenet</a:t>
            </a:r>
            <a:r>
              <a:rPr lang="en-US" dirty="0"/>
              <a:t>.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lái</a:t>
            </a:r>
            <a:r>
              <a:rPr lang="en-US" dirty="0"/>
              <a:t>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y </a:t>
            </a:r>
            <a:r>
              <a:rPr lang="en-US" dirty="0" err="1"/>
              <a:t>tế</a:t>
            </a:r>
            <a:r>
              <a:rPr lang="en-US" dirty="0"/>
              <a:t>, an </a:t>
            </a:r>
            <a:r>
              <a:rPr lang="en-US" dirty="0" err="1"/>
              <a:t>ninh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8962DA58-C239-9EB9-79F1-30BAED09C5C4}"/>
              </a:ext>
            </a:extLst>
          </p:cNvPr>
          <p:cNvGrpSpPr/>
          <p:nvPr/>
        </p:nvGrpSpPr>
        <p:grpSpPr>
          <a:xfrm>
            <a:off x="630676" y="517640"/>
            <a:ext cx="234417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26C1EA8E-5269-7B66-2E59-10043121DC86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99AB2D00-4E4E-DF08-018C-AEC9350558DB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7BBDDDB9-A365-3682-E803-3C07C857CEC0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So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Sánh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AE1AC7-ECFD-49C3-CDCE-49C27718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" y="1752628"/>
            <a:ext cx="8649325" cy="22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E9A34105-A7AF-C60A-C193-35111701E9AC}"/>
              </a:ext>
            </a:extLst>
          </p:cNvPr>
          <p:cNvGrpSpPr/>
          <p:nvPr/>
        </p:nvGrpSpPr>
        <p:grpSpPr>
          <a:xfrm>
            <a:off x="716020" y="517640"/>
            <a:ext cx="3685292" cy="578542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A68A12C1-1894-AA90-AB61-EA3EA92C198F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E63AB161-D062-5CC9-D8FC-B24FFD64F187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4F4750AC-DAF8-898A-FE1A-FEC61ABA5B50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Các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vấn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đề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về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sai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lệch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</a:t>
              </a:r>
              <a:r>
                <a:rPr lang="en-US" sz="1600" dirty="0" err="1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trong</a:t>
              </a: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 data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1E4BFD7F-46BE-5D47-D2B8-93E4F32DA292}"/>
              </a:ext>
            </a:extLst>
          </p:cNvPr>
          <p:cNvSpPr txBox="1">
            <a:spLocks/>
          </p:cNvSpPr>
          <p:nvPr/>
        </p:nvSpPr>
        <p:spPr>
          <a:xfrm>
            <a:off x="304316" y="1096182"/>
            <a:ext cx="8753540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hụt</a:t>
            </a:r>
            <a:r>
              <a:rPr lang="en-US" dirty="0"/>
              <a:t> data ( </a:t>
            </a:r>
            <a:r>
              <a:rPr lang="en-US" dirty="0" err="1"/>
              <a:t>ít</a:t>
            </a:r>
            <a:r>
              <a:rPr lang="en-US" dirty="0"/>
              <a:t> data 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model,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model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tân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input </a:t>
            </a:r>
            <a:r>
              <a:rPr lang="en-US" dirty="0" err="1"/>
              <a:t>rõ</a:t>
            </a:r>
            <a:r>
              <a:rPr lang="en-US" dirty="0"/>
              <a:t> rang,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5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247;p80">
            <a:extLst>
              <a:ext uri="{FF2B5EF4-FFF2-40B4-BE49-F238E27FC236}">
                <a16:creationId xmlns:a16="http://schemas.microsoft.com/office/drawing/2014/main" id="{DDB107E4-7925-B843-F276-E180759C1067}"/>
              </a:ext>
            </a:extLst>
          </p:cNvPr>
          <p:cNvGrpSpPr/>
          <p:nvPr/>
        </p:nvGrpSpPr>
        <p:grpSpPr>
          <a:xfrm>
            <a:off x="263402" y="313261"/>
            <a:ext cx="2284211" cy="481497"/>
            <a:chOff x="4411970" y="2468674"/>
            <a:chExt cx="747317" cy="167425"/>
          </a:xfrm>
        </p:grpSpPr>
        <p:sp>
          <p:nvSpPr>
            <p:cNvPr id="5" name="Google Shape;13248;p80">
              <a:extLst>
                <a:ext uri="{FF2B5EF4-FFF2-40B4-BE49-F238E27FC236}">
                  <a16:creationId xmlns:a16="http://schemas.microsoft.com/office/drawing/2014/main" id="{7D9CA250-B7A0-95B0-8145-D3D21ADB7673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9;p80">
              <a:extLst>
                <a:ext uri="{FF2B5EF4-FFF2-40B4-BE49-F238E27FC236}">
                  <a16:creationId xmlns:a16="http://schemas.microsoft.com/office/drawing/2014/main" id="{91F2D12B-373E-9835-7566-7968125F268F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Metrics (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)</a:t>
              </a:r>
              <a:endParaRPr dirty="0"/>
            </a:p>
          </p:txBody>
        </p:sp>
      </p:grpSp>
      <p:sp>
        <p:nvSpPr>
          <p:cNvPr id="2" name="Google Shape;8289;p40">
            <a:extLst>
              <a:ext uri="{FF2B5EF4-FFF2-40B4-BE49-F238E27FC236}">
                <a16:creationId xmlns:a16="http://schemas.microsoft.com/office/drawing/2014/main" id="{6A64266C-600A-4DB8-5412-DF0C991EC58F}"/>
              </a:ext>
            </a:extLst>
          </p:cNvPr>
          <p:cNvSpPr txBox="1">
            <a:spLocks/>
          </p:cNvSpPr>
          <p:nvPr/>
        </p:nvSpPr>
        <p:spPr>
          <a:xfrm>
            <a:off x="127058" y="1291254"/>
            <a:ext cx="3590503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Khi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model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objects,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detector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</p:txBody>
      </p:sp>
      <p:pic>
        <p:nvPicPr>
          <p:cNvPr id="1026" name="Picture 2" descr="Hình ảnh">
            <a:extLst>
              <a:ext uri="{FF2B5EF4-FFF2-40B4-BE49-F238E27FC236}">
                <a16:creationId xmlns:a16="http://schemas.microsoft.com/office/drawing/2014/main" id="{D132EEFE-660E-2591-211A-B4D3C47E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827" y="513132"/>
            <a:ext cx="5065311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94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47;p80">
            <a:extLst>
              <a:ext uri="{FF2B5EF4-FFF2-40B4-BE49-F238E27FC236}">
                <a16:creationId xmlns:a16="http://schemas.microsoft.com/office/drawing/2014/main" id="{3E24400A-2503-7483-3EEE-5A7C42F2662B}"/>
              </a:ext>
            </a:extLst>
          </p:cNvPr>
          <p:cNvGrpSpPr/>
          <p:nvPr/>
        </p:nvGrpSpPr>
        <p:grpSpPr>
          <a:xfrm>
            <a:off x="263402" y="313261"/>
            <a:ext cx="2284211" cy="481497"/>
            <a:chOff x="4411970" y="2468674"/>
            <a:chExt cx="747317" cy="167425"/>
          </a:xfrm>
        </p:grpSpPr>
        <p:sp>
          <p:nvSpPr>
            <p:cNvPr id="4" name="Google Shape;13248;p80">
              <a:extLst>
                <a:ext uri="{FF2B5EF4-FFF2-40B4-BE49-F238E27FC236}">
                  <a16:creationId xmlns:a16="http://schemas.microsoft.com/office/drawing/2014/main" id="{417CC683-6188-AEFF-33B0-F464D2911F97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9;p80">
              <a:extLst>
                <a:ext uri="{FF2B5EF4-FFF2-40B4-BE49-F238E27FC236}">
                  <a16:creationId xmlns:a16="http://schemas.microsoft.com/office/drawing/2014/main" id="{19407284-A402-35E2-7110-CEF322294F51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Metrics ( </a:t>
              </a:r>
              <a:r>
                <a:rPr lang="en-US" dirty="0" err="1"/>
                <a:t>số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)</a:t>
              </a:r>
              <a:endParaRPr dirty="0"/>
            </a:p>
          </p:txBody>
        </p:sp>
      </p:grpSp>
      <p:sp>
        <p:nvSpPr>
          <p:cNvPr id="9" name="Google Shape;8289;p40">
            <a:extLst>
              <a:ext uri="{FF2B5EF4-FFF2-40B4-BE49-F238E27FC236}">
                <a16:creationId xmlns:a16="http://schemas.microsoft.com/office/drawing/2014/main" id="{DE1E2162-A415-34D8-4AEF-87F21C18065A}"/>
              </a:ext>
            </a:extLst>
          </p:cNvPr>
          <p:cNvSpPr txBox="1">
            <a:spLocks/>
          </p:cNvSpPr>
          <p:nvPr/>
        </p:nvSpPr>
        <p:spPr>
          <a:xfrm>
            <a:off x="127058" y="1291254"/>
            <a:ext cx="4079182" cy="142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+ </a:t>
            </a:r>
            <a:r>
              <a:rPr lang="en-US" dirty="0" err="1"/>
              <a:t>IoU</a:t>
            </a:r>
            <a:r>
              <a:rPr lang="en-US" dirty="0"/>
              <a:t> 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 </a:t>
            </a:r>
            <a:r>
              <a:rPr lang="en-US" dirty="0" err="1"/>
              <a:t>khi</a:t>
            </a:r>
            <a:r>
              <a:rPr lang="en-US" dirty="0"/>
              <a:t> detect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khẳng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&gt; 0,5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Khẳng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&lt;= 0,5</a:t>
            </a:r>
          </a:p>
          <a:p>
            <a:pPr marL="0" indent="0">
              <a:lnSpc>
                <a:spcPct val="150000"/>
              </a:lnSpc>
            </a:pPr>
            <a:r>
              <a:rPr lang="en-US" dirty="0" err="1"/>
              <a:t>Precsion</a:t>
            </a:r>
            <a:r>
              <a:rPr lang="en-US" dirty="0"/>
              <a:t> = True positive / ( True positive + False positive )</a:t>
            </a:r>
          </a:p>
          <a:p>
            <a:pPr marL="0" indent="0">
              <a:lnSpc>
                <a:spcPct val="150000"/>
              </a:lnSpc>
            </a:pPr>
            <a:endParaRPr lang="en-US" dirty="0"/>
          </a:p>
        </p:txBody>
      </p:sp>
      <p:pic>
        <p:nvPicPr>
          <p:cNvPr id="10" name="Picture 4" descr="Mean Average Precision (mAP) Explained: Everything You Need to Know">
            <a:extLst>
              <a:ext uri="{FF2B5EF4-FFF2-40B4-BE49-F238E27FC236}">
                <a16:creationId xmlns:a16="http://schemas.microsoft.com/office/drawing/2014/main" id="{F61538E8-5AAF-9188-8FC3-19D91089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794758"/>
            <a:ext cx="4674358" cy="40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09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66;p38">
            <a:extLst>
              <a:ext uri="{FF2B5EF4-FFF2-40B4-BE49-F238E27FC236}">
                <a16:creationId xmlns:a16="http://schemas.microsoft.com/office/drawing/2014/main" id="{DE1A8B42-A1A5-0DC6-3760-690DC0632D13}"/>
              </a:ext>
            </a:extLst>
          </p:cNvPr>
          <p:cNvSpPr txBox="1">
            <a:spLocks/>
          </p:cNvSpPr>
          <p:nvPr/>
        </p:nvSpPr>
        <p:spPr>
          <a:xfrm>
            <a:off x="688496" y="327177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ilita One"/>
              <a:buNone/>
              <a:defRPr sz="3500" b="0" i="0" u="none" strike="noStrike" cap="none">
                <a:solidFill>
                  <a:schemeClr val="accent4"/>
                </a:solidFill>
                <a:highlight>
                  <a:schemeClr val="dk1"/>
                </a:highlight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</a:rPr>
              <a:t>BACKBONE</a:t>
            </a:r>
            <a:endParaRPr lang="vi-VN" dirty="0">
              <a:solidFill>
                <a:srgbClr val="FFFF00"/>
              </a:solidFill>
            </a:endParaRPr>
          </a:p>
        </p:txBody>
      </p:sp>
      <p:sp>
        <p:nvSpPr>
          <p:cNvPr id="2" name="Google Shape;8289;p40">
            <a:extLst>
              <a:ext uri="{FF2B5EF4-FFF2-40B4-BE49-F238E27FC236}">
                <a16:creationId xmlns:a16="http://schemas.microsoft.com/office/drawing/2014/main" id="{02A516A1-72A6-A49A-EF14-14F694035FE9}"/>
              </a:ext>
            </a:extLst>
          </p:cNvPr>
          <p:cNvSpPr txBox="1">
            <a:spLocks/>
          </p:cNvSpPr>
          <p:nvPr/>
        </p:nvSpPr>
        <p:spPr>
          <a:xfrm>
            <a:off x="304316" y="1096183"/>
            <a:ext cx="8753540" cy="108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Backbone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nhát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object detection.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model </a:t>
            </a:r>
          </a:p>
        </p:txBody>
      </p:sp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E6775F47-350B-5C78-6CE5-D4C30D3AF479}"/>
              </a:ext>
            </a:extLst>
          </p:cNvPr>
          <p:cNvSpPr/>
          <p:nvPr/>
        </p:nvSpPr>
        <p:spPr>
          <a:xfrm>
            <a:off x="3398390" y="2011438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Lilita One" panose="020B0604020202020204" charset="0"/>
              </a:rPr>
              <a:t>BACKBONE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5" name="Google Shape;440;p65">
            <a:extLst>
              <a:ext uri="{FF2B5EF4-FFF2-40B4-BE49-F238E27FC236}">
                <a16:creationId xmlns:a16="http://schemas.microsoft.com/office/drawing/2014/main" id="{7CD82854-2CDC-A117-3E7F-AA363B8188BB}"/>
              </a:ext>
            </a:extLst>
          </p:cNvPr>
          <p:cNvSpPr/>
          <p:nvPr/>
        </p:nvSpPr>
        <p:spPr>
          <a:xfrm>
            <a:off x="4575578" y="2817849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Lilita One" panose="020B0604020202020204" charset="0"/>
              </a:rPr>
              <a:t>VGG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6" name="Google Shape;440;p65">
            <a:extLst>
              <a:ext uri="{FF2B5EF4-FFF2-40B4-BE49-F238E27FC236}">
                <a16:creationId xmlns:a16="http://schemas.microsoft.com/office/drawing/2014/main" id="{F4F769F5-AD0C-8141-966F-2D904EF608C4}"/>
              </a:ext>
            </a:extLst>
          </p:cNvPr>
          <p:cNvSpPr/>
          <p:nvPr/>
        </p:nvSpPr>
        <p:spPr>
          <a:xfrm>
            <a:off x="2120766" y="2817849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ResNet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7" name="Google Shape;440;p65">
            <a:extLst>
              <a:ext uri="{FF2B5EF4-FFF2-40B4-BE49-F238E27FC236}">
                <a16:creationId xmlns:a16="http://schemas.microsoft.com/office/drawing/2014/main" id="{276E2062-9088-7DA2-E8CC-56379B9599C1}"/>
              </a:ext>
            </a:extLst>
          </p:cNvPr>
          <p:cNvSpPr/>
          <p:nvPr/>
        </p:nvSpPr>
        <p:spPr>
          <a:xfrm>
            <a:off x="6773645" y="417687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EfficientNet</a:t>
            </a:r>
            <a:endParaRPr lang="en-US"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8" name="Google Shape;440;p65">
            <a:extLst>
              <a:ext uri="{FF2B5EF4-FFF2-40B4-BE49-F238E27FC236}">
                <a16:creationId xmlns:a16="http://schemas.microsoft.com/office/drawing/2014/main" id="{C3028811-5FA0-929E-BC2B-6DE45EFF8AC2}"/>
              </a:ext>
            </a:extLst>
          </p:cNvPr>
          <p:cNvSpPr/>
          <p:nvPr/>
        </p:nvSpPr>
        <p:spPr>
          <a:xfrm>
            <a:off x="5717683" y="3487340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CSPNet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2" name="Google Shape;440;p65">
            <a:extLst>
              <a:ext uri="{FF2B5EF4-FFF2-40B4-BE49-F238E27FC236}">
                <a16:creationId xmlns:a16="http://schemas.microsoft.com/office/drawing/2014/main" id="{21E7819D-D9A9-0D9D-A200-6525E1C839A4}"/>
              </a:ext>
            </a:extLst>
          </p:cNvPr>
          <p:cNvSpPr/>
          <p:nvPr/>
        </p:nvSpPr>
        <p:spPr>
          <a:xfrm>
            <a:off x="1142107" y="3487340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GoogleNet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3" name="Google Shape;440;p65">
            <a:extLst>
              <a:ext uri="{FF2B5EF4-FFF2-40B4-BE49-F238E27FC236}">
                <a16:creationId xmlns:a16="http://schemas.microsoft.com/office/drawing/2014/main" id="{4D02B009-08C5-4466-2871-AE0B8DF272F7}"/>
              </a:ext>
            </a:extLst>
          </p:cNvPr>
          <p:cNvSpPr/>
          <p:nvPr/>
        </p:nvSpPr>
        <p:spPr>
          <a:xfrm>
            <a:off x="86145" y="4183880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AlexNet</a:t>
            </a:r>
            <a:endParaRPr lang="en-US"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4" name="Google Shape;440;p65">
            <a:extLst>
              <a:ext uri="{FF2B5EF4-FFF2-40B4-BE49-F238E27FC236}">
                <a16:creationId xmlns:a16="http://schemas.microsoft.com/office/drawing/2014/main" id="{779AB699-395E-E36F-DD83-654889A03490}"/>
              </a:ext>
            </a:extLst>
          </p:cNvPr>
          <p:cNvSpPr/>
          <p:nvPr/>
        </p:nvSpPr>
        <p:spPr>
          <a:xfrm>
            <a:off x="3398390" y="4208220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MobileNet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1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E8D57206-0E93-944F-758C-05EB6314EF3F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AlexNet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4" name="Google Shape;8289;p40">
            <a:extLst>
              <a:ext uri="{FF2B5EF4-FFF2-40B4-BE49-F238E27FC236}">
                <a16:creationId xmlns:a16="http://schemas.microsoft.com/office/drawing/2014/main" id="{FAAFBC92-5B24-B156-A6D9-9CFED46D64DF}"/>
              </a:ext>
            </a:extLst>
          </p:cNvPr>
          <p:cNvSpPr txBox="1">
            <a:spLocks/>
          </p:cNvSpPr>
          <p:nvPr/>
        </p:nvSpPr>
        <p:spPr>
          <a:xfrm>
            <a:off x="304316" y="1096183"/>
            <a:ext cx="5253522" cy="384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(26%)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AlexNet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8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+ 5 </a:t>
            </a:r>
            <a:r>
              <a:rPr lang="en-US" dirty="0" err="1"/>
              <a:t>lớp</a:t>
            </a:r>
            <a:r>
              <a:rPr lang="en-US" dirty="0"/>
              <a:t> Convolution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+ 3 </a:t>
            </a:r>
            <a:r>
              <a:rPr lang="en-US" dirty="0" err="1"/>
              <a:t>lớp</a:t>
            </a:r>
            <a:r>
              <a:rPr lang="en-US" dirty="0"/>
              <a:t> Fully connected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55825-6D17-2328-73A1-58DDD2655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30" y="608972"/>
            <a:ext cx="3352426" cy="42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4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0C94924E-CC08-6E18-D946-3C7D373F1554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Lilita One" panose="020B0604020202020204" charset="0"/>
              </a:rPr>
              <a:t>VGG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5" name="Google Shape;8289;p40">
            <a:extLst>
              <a:ext uri="{FF2B5EF4-FFF2-40B4-BE49-F238E27FC236}">
                <a16:creationId xmlns:a16="http://schemas.microsoft.com/office/drawing/2014/main" id="{B023FD20-D077-747F-A3DE-5A5ECFC2A041}"/>
              </a:ext>
            </a:extLst>
          </p:cNvPr>
          <p:cNvSpPr txBox="1">
            <a:spLocks/>
          </p:cNvSpPr>
          <p:nvPr/>
        </p:nvSpPr>
        <p:spPr>
          <a:xfrm>
            <a:off x="304316" y="1096183"/>
            <a:ext cx="8489640" cy="228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VGG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object detection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. VGG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backbone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VGG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VGG-16 : bao </a:t>
            </a:r>
            <a:r>
              <a:rPr lang="en-US" dirty="0" err="1"/>
              <a:t>gồm</a:t>
            </a:r>
            <a:r>
              <a:rPr lang="en-US" dirty="0"/>
              <a:t> 13 </a:t>
            </a:r>
            <a:r>
              <a:rPr lang="en-US" dirty="0" err="1"/>
              <a:t>lớp</a:t>
            </a:r>
            <a:r>
              <a:rPr lang="en-US" dirty="0"/>
              <a:t> Convolution Layer </a:t>
            </a:r>
            <a:r>
              <a:rPr lang="en-US" dirty="0" err="1"/>
              <a:t>và</a:t>
            </a:r>
            <a:r>
              <a:rPr lang="en-US" dirty="0"/>
              <a:t> 3 </a:t>
            </a:r>
            <a:r>
              <a:rPr lang="en-US" dirty="0" err="1"/>
              <a:t>lớp</a:t>
            </a:r>
            <a:r>
              <a:rPr lang="en-US" dirty="0"/>
              <a:t> Fully Connected Layer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	+ VGG-19 : bao </a:t>
            </a:r>
            <a:r>
              <a:rPr lang="en-US" dirty="0" err="1"/>
              <a:t>gồm</a:t>
            </a:r>
            <a:r>
              <a:rPr lang="en-US" dirty="0"/>
              <a:t> 16 </a:t>
            </a:r>
            <a:r>
              <a:rPr lang="en-US" dirty="0" err="1"/>
              <a:t>lớp</a:t>
            </a:r>
            <a:r>
              <a:rPr lang="en-US" dirty="0"/>
              <a:t> Convolution Layer </a:t>
            </a:r>
            <a:r>
              <a:rPr lang="en-US" dirty="0" err="1"/>
              <a:t>và</a:t>
            </a:r>
            <a:r>
              <a:rPr lang="en-US" dirty="0"/>
              <a:t> 3 </a:t>
            </a:r>
            <a:r>
              <a:rPr lang="en-US" dirty="0" err="1"/>
              <a:t>lớp</a:t>
            </a:r>
            <a:r>
              <a:rPr lang="en-US" dirty="0"/>
              <a:t>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24015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E865781B-179D-5D65-63C1-7CA5BA7BD6E6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5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/>
                </a:solidFill>
                <a:latin typeface="Lilita One" panose="020B0604020202020204" charset="0"/>
              </a:rPr>
              <a:t>VGG-16</a:t>
            </a:r>
            <a:endParaRPr sz="1600" dirty="0">
              <a:solidFill>
                <a:schemeClr val="tx2"/>
              </a:solidFill>
              <a:latin typeface="Lilita One" panose="020B0604020202020204" charset="0"/>
            </a:endParaRPr>
          </a:p>
        </p:txBody>
      </p:sp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385C9C3C-154A-60E5-CC10-9ACD4A3304F9}"/>
              </a:ext>
            </a:extLst>
          </p:cNvPr>
          <p:cNvSpPr/>
          <p:nvPr/>
        </p:nvSpPr>
        <p:spPr>
          <a:xfrm>
            <a:off x="6153297" y="40995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alpha val="5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/>
                </a:solidFill>
                <a:latin typeface="Lilita One" panose="020B0604020202020204" charset="0"/>
              </a:rPr>
              <a:t>VGG-19</a:t>
            </a:r>
            <a:endParaRPr sz="1600" dirty="0">
              <a:solidFill>
                <a:schemeClr val="tx2"/>
              </a:solidFill>
              <a:latin typeface="Lilita One" panose="020B0604020202020204" charset="0"/>
            </a:endParaRPr>
          </a:p>
        </p:txBody>
      </p:sp>
      <p:pic>
        <p:nvPicPr>
          <p:cNvPr id="4098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5C5E92D1-59EA-290B-DE78-134FFDDE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8" y="1619843"/>
            <a:ext cx="420231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Fine-tuned VGG19 CNN architecture. | Download Scientific Diagram">
            <a:extLst>
              <a:ext uri="{FF2B5EF4-FFF2-40B4-BE49-F238E27FC236}">
                <a16:creationId xmlns:a16="http://schemas.microsoft.com/office/drawing/2014/main" id="{0FE030CF-5D74-1D31-BC0A-9BAA0A4E1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Modified VGG-19 model architecture | Download Scientific Diagram">
            <a:extLst>
              <a:ext uri="{FF2B5EF4-FFF2-40B4-BE49-F238E27FC236}">
                <a16:creationId xmlns:a16="http://schemas.microsoft.com/office/drawing/2014/main" id="{A3BD5AA6-D23A-86B1-D118-C4A621C9F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4AC25-06BA-7911-ABF4-7A3E578B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8" y="1619843"/>
            <a:ext cx="4516634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82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E76CE0B0-6029-0048-3739-D0C5A7A438A5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GoggoleNet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FD71F6E5-3689-732B-15CD-CB07F0E40F39}"/>
              </a:ext>
            </a:extLst>
          </p:cNvPr>
          <p:cNvSpPr txBox="1">
            <a:spLocks/>
          </p:cNvSpPr>
          <p:nvPr/>
        </p:nvSpPr>
        <p:spPr>
          <a:xfrm>
            <a:off x="231164" y="938304"/>
            <a:ext cx="8489640" cy="228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2014,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Neural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Conv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 Filter ( 1x1 ), ( 3x3 ), ( 5x5 )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them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( 1x1 )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Conv ( 3x3 ) </a:t>
            </a:r>
            <a:r>
              <a:rPr lang="en-US" dirty="0" err="1"/>
              <a:t>và</a:t>
            </a:r>
            <a:r>
              <a:rPr lang="en-US" dirty="0"/>
              <a:t> ( 5x5 )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1DBD98-7D58-E8A7-900C-C0F1C0DF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68" y="2853545"/>
            <a:ext cx="6324600" cy="22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35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0;p65">
            <a:extLst>
              <a:ext uri="{FF2B5EF4-FFF2-40B4-BE49-F238E27FC236}">
                <a16:creationId xmlns:a16="http://schemas.microsoft.com/office/drawing/2014/main" id="{C20638A6-3FC2-580B-A370-C06005734926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GoggoleNet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8" name="Google Shape;8289;p40">
            <a:extLst>
              <a:ext uri="{FF2B5EF4-FFF2-40B4-BE49-F238E27FC236}">
                <a16:creationId xmlns:a16="http://schemas.microsoft.com/office/drawing/2014/main" id="{02D58EC8-F984-ED55-F645-B53626CC3A98}"/>
              </a:ext>
            </a:extLst>
          </p:cNvPr>
          <p:cNvSpPr txBox="1">
            <a:spLocks/>
          </p:cNvSpPr>
          <p:nvPr/>
        </p:nvSpPr>
        <p:spPr>
          <a:xfrm>
            <a:off x="231164" y="938304"/>
            <a:ext cx="8489640" cy="228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</a:t>
            </a:r>
          </a:p>
        </p:txBody>
      </p:sp>
      <p:sp>
        <p:nvSpPr>
          <p:cNvPr id="9" name="AutoShape 2" descr="The illustration of the GoogleNet architecture (Szegedy et al., 2015).... |  Download Scientific Diagram">
            <a:extLst>
              <a:ext uri="{FF2B5EF4-FFF2-40B4-BE49-F238E27FC236}">
                <a16:creationId xmlns:a16="http://schemas.microsoft.com/office/drawing/2014/main" id="{9E7E8484-C1D1-8135-987E-42E485E4E7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3BD9C-7CD5-EB26-FA47-1EED275F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0" y="1719072"/>
            <a:ext cx="8489640" cy="30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8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0;p65">
            <a:extLst>
              <a:ext uri="{FF2B5EF4-FFF2-40B4-BE49-F238E27FC236}">
                <a16:creationId xmlns:a16="http://schemas.microsoft.com/office/drawing/2014/main" id="{DEF89C0C-54D3-30CA-0BBD-FAC80AFCDB63}"/>
              </a:ext>
            </a:extLst>
          </p:cNvPr>
          <p:cNvSpPr/>
          <p:nvPr/>
        </p:nvSpPr>
        <p:spPr>
          <a:xfrm>
            <a:off x="479369" y="430952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Viola-John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17" name="Google Shape;8289;p40">
            <a:extLst>
              <a:ext uri="{FF2B5EF4-FFF2-40B4-BE49-F238E27FC236}">
                <a16:creationId xmlns:a16="http://schemas.microsoft.com/office/drawing/2014/main" id="{90D6FC9C-E83E-7631-4D69-78E0643DC28E}"/>
              </a:ext>
            </a:extLst>
          </p:cNvPr>
          <p:cNvSpPr txBox="1">
            <a:spLocks/>
          </p:cNvSpPr>
          <p:nvPr/>
        </p:nvSpPr>
        <p:spPr>
          <a:xfrm>
            <a:off x="972204" y="1233004"/>
            <a:ext cx="7377711" cy="301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2001,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384x288 ở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15 frame/s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( </a:t>
            </a:r>
            <a:r>
              <a:rPr lang="en-US" dirty="0" err="1"/>
              <a:t>chỉ</a:t>
            </a:r>
            <a:r>
              <a:rPr lang="en-US" dirty="0"/>
              <a:t> 50.000 parameters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triệu</a:t>
            </a:r>
            <a:r>
              <a:rPr lang="en-US" dirty="0"/>
              <a:t> parameters </a:t>
            </a:r>
            <a:r>
              <a:rPr lang="en-US" dirty="0" err="1"/>
              <a:t>của</a:t>
            </a:r>
            <a:r>
              <a:rPr lang="en-US" dirty="0"/>
              <a:t> CNN) do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Viola-John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ở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(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)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,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đứng</a:t>
            </a:r>
            <a:r>
              <a:rPr lang="en-US" dirty="0"/>
              <a:t>,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(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784418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0;p65">
            <a:extLst>
              <a:ext uri="{FF2B5EF4-FFF2-40B4-BE49-F238E27FC236}">
                <a16:creationId xmlns:a16="http://schemas.microsoft.com/office/drawing/2014/main" id="{40C92E51-4457-FCEB-6D3B-E7739EA8FE54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MobileNet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8" name="Google Shape;8289;p40">
            <a:extLst>
              <a:ext uri="{FF2B5EF4-FFF2-40B4-BE49-F238E27FC236}">
                <a16:creationId xmlns:a16="http://schemas.microsoft.com/office/drawing/2014/main" id="{BFB08A32-526C-6635-DB25-6E7C80ACACED}"/>
              </a:ext>
            </a:extLst>
          </p:cNvPr>
          <p:cNvSpPr txBox="1">
            <a:spLocks/>
          </p:cNvSpPr>
          <p:nvPr/>
        </p:nvSpPr>
        <p:spPr>
          <a:xfrm>
            <a:off x="231164" y="938304"/>
            <a:ext cx="4962628" cy="228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Computer vision.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82BFC-E69A-FC6D-F4CC-2B1FF626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79" y="403833"/>
            <a:ext cx="3653157" cy="45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A16DC41B-581E-6478-E881-CA9B0646AB19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ResNet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7C7DD248-1D29-916E-91B7-8E301D4337B2}"/>
              </a:ext>
            </a:extLst>
          </p:cNvPr>
          <p:cNvSpPr txBox="1">
            <a:spLocks/>
          </p:cNvSpPr>
          <p:nvPr/>
        </p:nvSpPr>
        <p:spPr>
          <a:xfrm>
            <a:off x="231164" y="938304"/>
            <a:ext cx="5108932" cy="358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Vanishing </a:t>
            </a:r>
            <a:r>
              <a:rPr lang="en-US" dirty="0" err="1"/>
              <a:t>hoặc</a:t>
            </a:r>
            <a:r>
              <a:rPr lang="en-US" dirty="0"/>
              <a:t> Exploding gradient,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Residual Blook (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skip connection,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qua connection activation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ở </a:t>
            </a:r>
            <a:r>
              <a:rPr lang="en-US" dirty="0" err="1"/>
              <a:t>giữa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34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hứng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VGG-19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sp>
        <p:nvSpPr>
          <p:cNvPr id="8" name="AutoShape 2" descr="Giới thiệu mạng ResNet">
            <a:extLst>
              <a:ext uri="{FF2B5EF4-FFF2-40B4-BE49-F238E27FC236}">
                <a16:creationId xmlns:a16="http://schemas.microsoft.com/office/drawing/2014/main" id="{FF85EE7E-9C4D-E9EB-8392-0E0AA67C0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3DD2B-CDDF-1B30-36CF-ACD7D05D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684" y="0"/>
            <a:ext cx="37363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3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83C0F1C2-A6E4-BF22-82F4-5C3D2CA8EDBC}"/>
              </a:ext>
            </a:extLst>
          </p:cNvPr>
          <p:cNvSpPr/>
          <p:nvPr/>
        </p:nvSpPr>
        <p:spPr>
          <a:xfrm>
            <a:off x="706494" y="403833"/>
            <a:ext cx="2284211" cy="5595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1">
              <a:lumMod val="5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Lilita One" panose="020B0604020202020204" charset="0"/>
              </a:rPr>
              <a:t>EfficientNet</a:t>
            </a:r>
            <a:endParaRPr sz="16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pic>
        <p:nvPicPr>
          <p:cNvPr id="5122" name="Picture 2" descr="Google AI Blog: EfficientNet: Improving Accuracy and Efficiency through  AutoML and Model Scaling">
            <a:extLst>
              <a:ext uri="{FF2B5EF4-FFF2-40B4-BE49-F238E27FC236}">
                <a16:creationId xmlns:a16="http://schemas.microsoft.com/office/drawing/2014/main" id="{A8CBF50F-A6F5-1E87-3BEA-7003CF3C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1186" y="1429644"/>
            <a:ext cx="5143500" cy="22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289;p40">
            <a:extLst>
              <a:ext uri="{FF2B5EF4-FFF2-40B4-BE49-F238E27FC236}">
                <a16:creationId xmlns:a16="http://schemas.microsoft.com/office/drawing/2014/main" id="{23315417-E6D9-B550-C430-34806244492E}"/>
              </a:ext>
            </a:extLst>
          </p:cNvPr>
          <p:cNvSpPr txBox="1">
            <a:spLocks/>
          </p:cNvSpPr>
          <p:nvPr/>
        </p:nvSpPr>
        <p:spPr>
          <a:xfrm>
            <a:off x="231164" y="938304"/>
            <a:ext cx="5108932" cy="358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chai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MobileNet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EfficientNet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EfficientNet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27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25F31-09B7-DD4E-AA78-D84C9BAA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" y="1556969"/>
            <a:ext cx="7988968" cy="1220165"/>
          </a:xfrm>
          <a:prstGeom prst="rect">
            <a:avLst/>
          </a:prstGeom>
        </p:spPr>
      </p:pic>
      <p:sp>
        <p:nvSpPr>
          <p:cNvPr id="4" name="Google Shape;440;p65">
            <a:extLst>
              <a:ext uri="{FF2B5EF4-FFF2-40B4-BE49-F238E27FC236}">
                <a16:creationId xmlns:a16="http://schemas.microsoft.com/office/drawing/2014/main" id="{D5B87CD1-1EBC-7F57-E1EE-887A500BDE70}"/>
              </a:ext>
            </a:extLst>
          </p:cNvPr>
          <p:cNvSpPr/>
          <p:nvPr/>
        </p:nvSpPr>
        <p:spPr>
          <a:xfrm>
            <a:off x="511454" y="45501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Viola-John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5" name="Google Shape;8289;p40">
            <a:extLst>
              <a:ext uri="{FF2B5EF4-FFF2-40B4-BE49-F238E27FC236}">
                <a16:creationId xmlns:a16="http://schemas.microsoft.com/office/drawing/2014/main" id="{BA866907-E8E3-A6E0-143A-3B409472DA3F}"/>
              </a:ext>
            </a:extLst>
          </p:cNvPr>
          <p:cNvSpPr txBox="1">
            <a:spLocks/>
          </p:cNvSpPr>
          <p:nvPr/>
        </p:nvSpPr>
        <p:spPr>
          <a:xfrm>
            <a:off x="883144" y="937110"/>
            <a:ext cx="7377711" cy="97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:</a:t>
            </a:r>
          </a:p>
        </p:txBody>
      </p:sp>
      <p:sp>
        <p:nvSpPr>
          <p:cNvPr id="6" name="Google Shape;8289;p40">
            <a:extLst>
              <a:ext uri="{FF2B5EF4-FFF2-40B4-BE49-F238E27FC236}">
                <a16:creationId xmlns:a16="http://schemas.microsoft.com/office/drawing/2014/main" id="{9B80500C-7A97-DDE4-4F09-D4B2DA4FF925}"/>
              </a:ext>
            </a:extLst>
          </p:cNvPr>
          <p:cNvSpPr txBox="1">
            <a:spLocks/>
          </p:cNvSpPr>
          <p:nvPr/>
        </p:nvSpPr>
        <p:spPr>
          <a:xfrm>
            <a:off x="577515" y="2777134"/>
            <a:ext cx="7377711" cy="191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Haar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(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,..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diều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AdaBoost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9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A4DACDD3-94E6-D3ED-C21E-B46675ACB4F2}"/>
              </a:ext>
            </a:extLst>
          </p:cNvPr>
          <p:cNvSpPr/>
          <p:nvPr/>
        </p:nvSpPr>
        <p:spPr>
          <a:xfrm>
            <a:off x="511454" y="45501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HOG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4" name="Google Shape;8289;p40">
            <a:extLst>
              <a:ext uri="{FF2B5EF4-FFF2-40B4-BE49-F238E27FC236}">
                <a16:creationId xmlns:a16="http://schemas.microsoft.com/office/drawing/2014/main" id="{4C10D8DF-83FA-DAFC-9470-0D1F73DD66A3}"/>
              </a:ext>
            </a:extLst>
          </p:cNvPr>
          <p:cNvSpPr txBox="1">
            <a:spLocks/>
          </p:cNvSpPr>
          <p:nvPr/>
        </p:nvSpPr>
        <p:spPr>
          <a:xfrm>
            <a:off x="883145" y="937110"/>
            <a:ext cx="4595234" cy="392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Histogram of Oriented Gradients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HOG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bước</a:t>
            </a:r>
            <a:r>
              <a:rPr lang="en-US" dirty="0"/>
              <a:t> :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+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endParaRPr lang="en-US" dirty="0"/>
          </a:p>
          <a:p>
            <a:pPr marL="0" indent="0">
              <a:lnSpc>
                <a:spcPct val="150000"/>
              </a:lnSpc>
            </a:pPr>
            <a:r>
              <a:rPr lang="en-US" dirty="0"/>
              <a:t>        +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gradient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+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gradient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 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  pixel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cell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 +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blook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 + 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gradient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 </a:t>
            </a:r>
          </a:p>
          <a:p>
            <a:pPr marL="0" indent="0">
              <a:lnSpc>
                <a:spcPct val="150000"/>
              </a:lnSpc>
            </a:pPr>
            <a:r>
              <a:rPr lang="en-US" dirty="0"/>
              <a:t>         feature vector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  <p:sp>
        <p:nvSpPr>
          <p:cNvPr id="5" name="AutoShape 2" descr="The flow chart of Histograms of Oriented Gradients (HOG) feature... |  Download Scientific Diagram">
            <a:extLst>
              <a:ext uri="{FF2B5EF4-FFF2-40B4-BE49-F238E27FC236}">
                <a16:creationId xmlns:a16="http://schemas.microsoft.com/office/drawing/2014/main" id="{D9760398-BB76-37C7-8F1C-EF377FE39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The flow chart of Histograms of Oriented Gradients (HOG) feature extraction.">
            <a:extLst>
              <a:ext uri="{FF2B5EF4-FFF2-40B4-BE49-F238E27FC236}">
                <a16:creationId xmlns:a16="http://schemas.microsoft.com/office/drawing/2014/main" id="{D920585F-37F0-46E9-74C0-32E9B7DD5F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C0E08-DAC0-C49A-1E30-C5F0ADF8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79" y="773355"/>
            <a:ext cx="3538956" cy="4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E47CDA51-B6B6-8154-954D-C15C6BB82B8D}"/>
              </a:ext>
            </a:extLst>
          </p:cNvPr>
          <p:cNvSpPr/>
          <p:nvPr/>
        </p:nvSpPr>
        <p:spPr>
          <a:xfrm>
            <a:off x="511454" y="45501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CNN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sp>
        <p:nvSpPr>
          <p:cNvPr id="4" name="Google Shape;8289;p40">
            <a:extLst>
              <a:ext uri="{FF2B5EF4-FFF2-40B4-BE49-F238E27FC236}">
                <a16:creationId xmlns:a16="http://schemas.microsoft.com/office/drawing/2014/main" id="{B7E46410-6FE9-BBBE-01E1-4986D5A9C4C7}"/>
              </a:ext>
            </a:extLst>
          </p:cNvPr>
          <p:cNvSpPr txBox="1">
            <a:spLocks/>
          </p:cNvSpPr>
          <p:nvPr/>
        </p:nvSpPr>
        <p:spPr>
          <a:xfrm>
            <a:off x="739594" y="1000394"/>
            <a:ext cx="7377711" cy="301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Convolutional Neural Network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CNN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0" indent="0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2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0;p65">
            <a:extLst>
              <a:ext uri="{FF2B5EF4-FFF2-40B4-BE49-F238E27FC236}">
                <a16:creationId xmlns:a16="http://schemas.microsoft.com/office/drawing/2014/main" id="{928D12DD-9C8E-0C80-E3D4-233575FEF66B}"/>
              </a:ext>
            </a:extLst>
          </p:cNvPr>
          <p:cNvSpPr/>
          <p:nvPr/>
        </p:nvSpPr>
        <p:spPr>
          <a:xfrm>
            <a:off x="511453" y="455015"/>
            <a:ext cx="3610841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90000"/>
              <a:lumOff val="1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Lilita One" panose="020B0604020202020204" charset="0"/>
              </a:rPr>
              <a:t>CÁC THÀNH PHẦN TRONG CNN</a:t>
            </a:r>
            <a:endParaRPr sz="2000" dirty="0">
              <a:solidFill>
                <a:schemeClr val="bg1"/>
              </a:solidFill>
              <a:latin typeface="Lilita One" panose="020B0604020202020204" charset="0"/>
            </a:endParaRPr>
          </a:p>
        </p:txBody>
      </p:sp>
      <p:grpSp>
        <p:nvGrpSpPr>
          <p:cNvPr id="4" name="Google Shape;13239;p80">
            <a:extLst>
              <a:ext uri="{FF2B5EF4-FFF2-40B4-BE49-F238E27FC236}">
                <a16:creationId xmlns:a16="http://schemas.microsoft.com/office/drawing/2014/main" id="{93237119-BC2A-2C40-A85B-DD57B5930420}"/>
              </a:ext>
            </a:extLst>
          </p:cNvPr>
          <p:cNvGrpSpPr/>
          <p:nvPr/>
        </p:nvGrpSpPr>
        <p:grpSpPr>
          <a:xfrm>
            <a:off x="380431" y="1665506"/>
            <a:ext cx="2344172" cy="558114"/>
            <a:chOff x="4411970" y="2726085"/>
            <a:chExt cx="643107" cy="193659"/>
          </a:xfrm>
        </p:grpSpPr>
        <p:sp>
          <p:nvSpPr>
            <p:cNvPr id="5" name="Google Shape;13240;p80">
              <a:extLst>
                <a:ext uri="{FF2B5EF4-FFF2-40B4-BE49-F238E27FC236}">
                  <a16:creationId xmlns:a16="http://schemas.microsoft.com/office/drawing/2014/main" id="{CD214B6C-39C4-F975-76F0-825A8236A977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1;p80">
              <a:extLst>
                <a:ext uri="{FF2B5EF4-FFF2-40B4-BE49-F238E27FC236}">
                  <a16:creationId xmlns:a16="http://schemas.microsoft.com/office/drawing/2014/main" id="{66B91775-3F97-E746-D232-F6AA4CC11BB4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42;p80">
              <a:extLst>
                <a:ext uri="{FF2B5EF4-FFF2-40B4-BE49-F238E27FC236}">
                  <a16:creationId xmlns:a16="http://schemas.microsoft.com/office/drawing/2014/main" id="{371811EF-58A8-0DE2-36F3-85B655C5DA75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FEATURE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8" name="Google Shape;440;p65">
            <a:extLst>
              <a:ext uri="{FF2B5EF4-FFF2-40B4-BE49-F238E27FC236}">
                <a16:creationId xmlns:a16="http://schemas.microsoft.com/office/drawing/2014/main" id="{64E4201A-F580-BAD4-E802-0398573228F7}"/>
              </a:ext>
            </a:extLst>
          </p:cNvPr>
          <p:cNvSpPr/>
          <p:nvPr/>
        </p:nvSpPr>
        <p:spPr>
          <a:xfrm>
            <a:off x="3179702" y="1114539"/>
            <a:ext cx="2284211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>
              <a:lumMod val="60000"/>
              <a:lumOff val="40000"/>
              <a:alpha val="57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rPr>
              <a:t>CNN</a:t>
            </a:r>
            <a:endParaRPr sz="2000" dirty="0">
              <a:solidFill>
                <a:schemeClr val="accent4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grpSp>
        <p:nvGrpSpPr>
          <p:cNvPr id="9" name="Google Shape;13239;p80">
            <a:extLst>
              <a:ext uri="{FF2B5EF4-FFF2-40B4-BE49-F238E27FC236}">
                <a16:creationId xmlns:a16="http://schemas.microsoft.com/office/drawing/2014/main" id="{3073E306-0F8E-EB0A-19FD-8FCCB354CD8E}"/>
              </a:ext>
            </a:extLst>
          </p:cNvPr>
          <p:cNvGrpSpPr/>
          <p:nvPr/>
        </p:nvGrpSpPr>
        <p:grpSpPr>
          <a:xfrm>
            <a:off x="835530" y="2278059"/>
            <a:ext cx="2344172" cy="558114"/>
            <a:chOff x="4411970" y="2726085"/>
            <a:chExt cx="643107" cy="193659"/>
          </a:xfrm>
        </p:grpSpPr>
        <p:sp>
          <p:nvSpPr>
            <p:cNvPr id="10" name="Google Shape;13240;p80">
              <a:extLst>
                <a:ext uri="{FF2B5EF4-FFF2-40B4-BE49-F238E27FC236}">
                  <a16:creationId xmlns:a16="http://schemas.microsoft.com/office/drawing/2014/main" id="{58B7804B-AC03-C4E1-9990-360B5FA7C9D7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41;p80">
              <a:extLst>
                <a:ext uri="{FF2B5EF4-FFF2-40B4-BE49-F238E27FC236}">
                  <a16:creationId xmlns:a16="http://schemas.microsoft.com/office/drawing/2014/main" id="{3AC07B15-4002-95BC-B697-3C6D620AFC72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42;p80">
              <a:extLst>
                <a:ext uri="{FF2B5EF4-FFF2-40B4-BE49-F238E27FC236}">
                  <a16:creationId xmlns:a16="http://schemas.microsoft.com/office/drawing/2014/main" id="{27854CD5-92AD-CF1E-7517-B8B72F59616D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CONVOLUTIONAL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grpSp>
        <p:nvGrpSpPr>
          <p:cNvPr id="13" name="Google Shape;13239;p80">
            <a:extLst>
              <a:ext uri="{FF2B5EF4-FFF2-40B4-BE49-F238E27FC236}">
                <a16:creationId xmlns:a16="http://schemas.microsoft.com/office/drawing/2014/main" id="{AD147C57-E329-3BD6-108A-542F69097FCA}"/>
              </a:ext>
            </a:extLst>
          </p:cNvPr>
          <p:cNvGrpSpPr/>
          <p:nvPr/>
        </p:nvGrpSpPr>
        <p:grpSpPr>
          <a:xfrm>
            <a:off x="1272252" y="2922355"/>
            <a:ext cx="2344172" cy="578542"/>
            <a:chOff x="4411970" y="2726085"/>
            <a:chExt cx="643107" cy="193659"/>
          </a:xfrm>
        </p:grpSpPr>
        <p:sp>
          <p:nvSpPr>
            <p:cNvPr id="14" name="Google Shape;13240;p80">
              <a:extLst>
                <a:ext uri="{FF2B5EF4-FFF2-40B4-BE49-F238E27FC236}">
                  <a16:creationId xmlns:a16="http://schemas.microsoft.com/office/drawing/2014/main" id="{A3A5654C-F322-ED13-9C0E-2DD397222253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41;p80">
              <a:extLst>
                <a:ext uri="{FF2B5EF4-FFF2-40B4-BE49-F238E27FC236}">
                  <a16:creationId xmlns:a16="http://schemas.microsoft.com/office/drawing/2014/main" id="{4AD2B357-27B7-75E3-E8CB-868BCB6CBCD4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42;p80">
              <a:extLst>
                <a:ext uri="{FF2B5EF4-FFF2-40B4-BE49-F238E27FC236}">
                  <a16:creationId xmlns:a16="http://schemas.microsoft.com/office/drawing/2014/main" id="{FACC140F-CCFC-3D73-EE5E-820C5342B582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5">
                      <a:lumMod val="10000"/>
                    </a:schemeClr>
                  </a:solidFill>
                  <a:latin typeface="Lilita One" panose="020B0604020202020204" charset="0"/>
                </a:rPr>
                <a:t>POOLING LAYER</a:t>
              </a:r>
              <a:endParaRPr sz="1600" dirty="0">
                <a:solidFill>
                  <a:schemeClr val="accent5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grpSp>
        <p:nvGrpSpPr>
          <p:cNvPr id="17" name="Google Shape;13239;p80">
            <a:extLst>
              <a:ext uri="{FF2B5EF4-FFF2-40B4-BE49-F238E27FC236}">
                <a16:creationId xmlns:a16="http://schemas.microsoft.com/office/drawing/2014/main" id="{490FAE56-9A47-FE7A-9609-8FE33053B3A0}"/>
              </a:ext>
            </a:extLst>
          </p:cNvPr>
          <p:cNvGrpSpPr/>
          <p:nvPr/>
        </p:nvGrpSpPr>
        <p:grpSpPr>
          <a:xfrm>
            <a:off x="1705272" y="3638339"/>
            <a:ext cx="2344172" cy="578542"/>
            <a:chOff x="4411970" y="2726085"/>
            <a:chExt cx="643107" cy="193659"/>
          </a:xfrm>
        </p:grpSpPr>
        <p:sp>
          <p:nvSpPr>
            <p:cNvPr id="18" name="Google Shape;13240;p80">
              <a:extLst>
                <a:ext uri="{FF2B5EF4-FFF2-40B4-BE49-F238E27FC236}">
                  <a16:creationId xmlns:a16="http://schemas.microsoft.com/office/drawing/2014/main" id="{565EAD78-B294-5B25-233E-24152CF7FEC9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41;p80">
              <a:extLst>
                <a:ext uri="{FF2B5EF4-FFF2-40B4-BE49-F238E27FC236}">
                  <a16:creationId xmlns:a16="http://schemas.microsoft.com/office/drawing/2014/main" id="{603CF487-C13D-8A89-018C-3BC54EFDF96F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42;p80">
              <a:extLst>
                <a:ext uri="{FF2B5EF4-FFF2-40B4-BE49-F238E27FC236}">
                  <a16:creationId xmlns:a16="http://schemas.microsoft.com/office/drawing/2014/main" id="{576E5D6F-C547-4D6B-1B00-00A878263356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ACTIVATION FUNCTION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grpSp>
        <p:nvGrpSpPr>
          <p:cNvPr id="25" name="Google Shape;13239;p80">
            <a:extLst>
              <a:ext uri="{FF2B5EF4-FFF2-40B4-BE49-F238E27FC236}">
                <a16:creationId xmlns:a16="http://schemas.microsoft.com/office/drawing/2014/main" id="{F5E3918C-B3CC-41DB-1578-78BA974DB527}"/>
              </a:ext>
            </a:extLst>
          </p:cNvPr>
          <p:cNvGrpSpPr/>
          <p:nvPr/>
        </p:nvGrpSpPr>
        <p:grpSpPr>
          <a:xfrm>
            <a:off x="2227828" y="4285237"/>
            <a:ext cx="2344172" cy="578542"/>
            <a:chOff x="4411970" y="2726085"/>
            <a:chExt cx="643107" cy="193659"/>
          </a:xfrm>
        </p:grpSpPr>
        <p:sp>
          <p:nvSpPr>
            <p:cNvPr id="26" name="Google Shape;13240;p80">
              <a:extLst>
                <a:ext uri="{FF2B5EF4-FFF2-40B4-BE49-F238E27FC236}">
                  <a16:creationId xmlns:a16="http://schemas.microsoft.com/office/drawing/2014/main" id="{38ECE247-8098-833F-CA43-7A881B8B03CC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41;p80">
              <a:extLst>
                <a:ext uri="{FF2B5EF4-FFF2-40B4-BE49-F238E27FC236}">
                  <a16:creationId xmlns:a16="http://schemas.microsoft.com/office/drawing/2014/main" id="{0ECA4DF8-131C-74B4-3CEA-FCD3D5DCDB0D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42;p80">
              <a:extLst>
                <a:ext uri="{FF2B5EF4-FFF2-40B4-BE49-F238E27FC236}">
                  <a16:creationId xmlns:a16="http://schemas.microsoft.com/office/drawing/2014/main" id="{E985786C-34C9-F773-0C3C-85A9686BE9C7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FULLY CONNECTED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1026" name="Picture 2" descr="convolutional-neural-network-la-gi">
            <a:extLst>
              <a:ext uri="{FF2B5EF4-FFF2-40B4-BE49-F238E27FC236}">
                <a16:creationId xmlns:a16="http://schemas.microsoft.com/office/drawing/2014/main" id="{5516A608-B242-89E9-AB0E-6AB8DBEF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4063"/>
            <a:ext cx="4453005" cy="256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9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3239;p80">
            <a:extLst>
              <a:ext uri="{FF2B5EF4-FFF2-40B4-BE49-F238E27FC236}">
                <a16:creationId xmlns:a16="http://schemas.microsoft.com/office/drawing/2014/main" id="{CB8CC43A-F3A8-7000-C90C-63B982277B67}"/>
              </a:ext>
            </a:extLst>
          </p:cNvPr>
          <p:cNvGrpSpPr/>
          <p:nvPr/>
        </p:nvGrpSpPr>
        <p:grpSpPr>
          <a:xfrm>
            <a:off x="365441" y="443808"/>
            <a:ext cx="2344172" cy="558114"/>
            <a:chOff x="4411970" y="2726085"/>
            <a:chExt cx="643107" cy="193659"/>
          </a:xfrm>
        </p:grpSpPr>
        <p:sp>
          <p:nvSpPr>
            <p:cNvPr id="4" name="Google Shape;13240;p80">
              <a:extLst>
                <a:ext uri="{FF2B5EF4-FFF2-40B4-BE49-F238E27FC236}">
                  <a16:creationId xmlns:a16="http://schemas.microsoft.com/office/drawing/2014/main" id="{FD584D4B-E587-AED1-869D-53787DDB3EF9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41;p80">
              <a:extLst>
                <a:ext uri="{FF2B5EF4-FFF2-40B4-BE49-F238E27FC236}">
                  <a16:creationId xmlns:a16="http://schemas.microsoft.com/office/drawing/2014/main" id="{23FE3015-9996-281D-D75A-354032484621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42;p80">
              <a:extLst>
                <a:ext uri="{FF2B5EF4-FFF2-40B4-BE49-F238E27FC236}">
                  <a16:creationId xmlns:a16="http://schemas.microsoft.com/office/drawing/2014/main" id="{43D42A46-2733-CCC6-8AEB-2D877FA43CB4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4">
                      <a:lumMod val="10000"/>
                    </a:schemeClr>
                  </a:solidFill>
                  <a:latin typeface="Lilita One" panose="020B0604020202020204" charset="0"/>
                </a:rPr>
                <a:t>FEATURE</a:t>
              </a:r>
              <a:endParaRPr sz="1600" dirty="0">
                <a:solidFill>
                  <a:schemeClr val="accent4">
                    <a:lumMod val="10000"/>
                  </a:schemeClr>
                </a:solidFill>
                <a:latin typeface="Lilita One" panose="020B0604020202020204" charset="0"/>
              </a:endParaRPr>
            </a:p>
          </p:txBody>
        </p:sp>
      </p:grpSp>
      <p:sp>
        <p:nvSpPr>
          <p:cNvPr id="7" name="Google Shape;8289;p40">
            <a:extLst>
              <a:ext uri="{FF2B5EF4-FFF2-40B4-BE49-F238E27FC236}">
                <a16:creationId xmlns:a16="http://schemas.microsoft.com/office/drawing/2014/main" id="{98AACB9C-8C71-A61A-B33A-4958B72A7600}"/>
              </a:ext>
            </a:extLst>
          </p:cNvPr>
          <p:cNvSpPr txBox="1">
            <a:spLocks/>
          </p:cNvSpPr>
          <p:nvPr/>
        </p:nvSpPr>
        <p:spPr>
          <a:xfrm>
            <a:off x="703018" y="1195466"/>
            <a:ext cx="7377711" cy="301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ind Siliguri"/>
              <a:buNone/>
              <a:defRPr sz="1500" b="0" i="0" u="none" strike="noStrike" cap="none">
                <a:solidFill>
                  <a:schemeClr val="lt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Nghĩa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CNN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mảnh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mảnh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Feature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Mỗi</a:t>
            </a:r>
            <a:r>
              <a:rPr lang="en-US" dirty="0"/>
              <a:t> Feature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mini hay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2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Feature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khía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51129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High School - 10th Grade: Acids and Bases by Slidesgo">
  <a:themeElements>
    <a:clrScheme name="Simple Light">
      <a:dk1>
        <a:srgbClr val="365B99"/>
      </a:dk1>
      <a:lt1>
        <a:srgbClr val="FFFFFF"/>
      </a:lt1>
      <a:dk2>
        <a:srgbClr val="3B68B4"/>
      </a:dk2>
      <a:lt2>
        <a:srgbClr val="1B1F42"/>
      </a:lt2>
      <a:accent1>
        <a:srgbClr val="F65795"/>
      </a:accent1>
      <a:accent2>
        <a:srgbClr val="20ECBB"/>
      </a:accent2>
      <a:accent3>
        <a:srgbClr val="2FD9FF"/>
      </a:accent3>
      <a:accent4>
        <a:srgbClr val="BBE6F6"/>
      </a:accent4>
      <a:accent5>
        <a:srgbClr val="E4F7FD"/>
      </a:accent5>
      <a:accent6>
        <a:srgbClr val="FAC6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2058</Words>
  <Application>Microsoft Office PowerPoint</Application>
  <PresentationFormat>On-screen Show (16:9)</PresentationFormat>
  <Paragraphs>194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Roboto Condensed Light</vt:lpstr>
      <vt:lpstr>Mulish SemiBold</vt:lpstr>
      <vt:lpstr>Arial</vt:lpstr>
      <vt:lpstr>Hind Siliguri Medium</vt:lpstr>
      <vt:lpstr>Hind Siliguri</vt:lpstr>
      <vt:lpstr>Lilita One</vt:lpstr>
      <vt:lpstr>Bebas Neue</vt:lpstr>
      <vt:lpstr>Loved by the King</vt:lpstr>
      <vt:lpstr>Science Subject for High School - 10th Grade: Acids and Bases by Slidesgo</vt:lpstr>
      <vt:lpstr>PowerPoint Presentation</vt:lpstr>
      <vt:lpstr>STRUCTURES</vt:lpstr>
      <vt:lpstr>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VẤN ĐỀ</vt:lpstr>
      <vt:lpstr>PowerPoint Presentation</vt:lpstr>
      <vt:lpstr>PowerPoint Presentation</vt:lpstr>
      <vt:lpstr>VẤN ĐỀ</vt:lpstr>
      <vt:lpstr>PowerPoint Presentation</vt:lpstr>
      <vt:lpstr>DATASET – PHƯƠNG PHÁP ĐÁNH GIÁ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Vũ Nghĩa</cp:lastModifiedBy>
  <cp:revision>10</cp:revision>
  <dcterms:modified xsi:type="dcterms:W3CDTF">2022-08-31T09:46:54Z</dcterms:modified>
</cp:coreProperties>
</file>